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&#65279;<?xml version="1.0" encoding="utf-8" standalone="yes"?>
<Relationships xmlns="http://schemas.openxmlformats.org/package/2006/relationships">
  <Relationship Id="rId2" Type="http://schemas.openxmlformats.org/package/2006/relationships/metadata/thumbnail" Target="docProps/thumbnail.jpeg" />
  <Relationship Id="rId1" Type="http://schemas.openxmlformats.org/officeDocument/2006/relationships/officeDocument" Target="ppt/presentation.xml" />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
  </p:notesMasterIdLst>
  <p:sldIdLst>
    <p:sldId id="256" r:id="rId2"/>
  </p:sldIdLst>
  <p:sldSz cx="15122525" cy="10693400"/>
  <p:notesSz cx="14295438" cy="9866313"/>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369">
          <p15:clr>
            <a:srgbClr val="A4A3A4"/>
          </p15:clr>
        </p15:guide>
        <p15:guide id="2" pos="4763">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6699"/>
    <a:srgbClr val="FF99FF"/>
    <a:srgbClr val="7BC278"/>
    <a:srgbClr val="00AAE6"/>
    <a:srgbClr val="008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5573" autoAdjust="0"/>
    <p:restoredTop sz="96139" autoAdjust="0"/>
  </p:normalViewPr>
  <p:slideViewPr>
    <p:cSldViewPr>
      <p:cViewPr>
        <p:scale>
          <a:sx n="125" d="100"/>
          <a:sy n="125" d="100"/>
        </p:scale>
        <p:origin x="-3642" y="330"/>
      </p:cViewPr>
      <p:guideLst>
        <p:guide orient="horz" pos="3369"/>
        <p:guide pos="4763"/>
      </p:guideLst>
    </p:cSldViewPr>
  </p:slideViewPr>
  <p:outlineViewPr>
    <p:cViewPr>
      <p:scale>
        <a:sx n="33" d="100"/>
        <a:sy n="33" d="100"/>
      </p:scale>
      <p:origin x="24" y="0"/>
    </p:cViewPr>
  </p:outlineViewPr>
  <p:notesTextViewPr>
    <p:cViewPr>
      <p:scale>
        <a:sx n="100" d="100"/>
        <a:sy n="100" d="100"/>
      </p:scale>
      <p:origin x="0" y="0"/>
    </p:cViewPr>
  </p:notesTextViewPr>
  <p:gridSpacing cx="72008" cy="72008"/>
</p:viewPr>
</file>

<file path=ppt/_rels/presentation.xml.rels>&#65279;<?xml version="1.0" encoding="utf-8" standalone="yes"?>
<Relationships xmlns="http://schemas.openxmlformats.org/package/2006/relationships">
  <Relationship Id="rId3" Type="http://schemas.openxmlformats.org/officeDocument/2006/relationships/notesMaster" Target="notesMasters/notesMaster1.xml" />
  <Relationship Id="rId7" Type="http://schemas.openxmlformats.org/officeDocument/2006/relationships/tableStyles" Target="tableStyles.xml" />
  <Relationship Id="rId2" Type="http://schemas.openxmlformats.org/officeDocument/2006/relationships/slide" Target="slides/slide1.xml" />
  <Relationship Id="rId1" Type="http://schemas.openxmlformats.org/officeDocument/2006/relationships/slideMaster" Target="slideMasters/slideMaster1.xml" />
  <Relationship Id="rId6" Type="http://schemas.openxmlformats.org/officeDocument/2006/relationships/theme" Target="theme/theme1.xml" />
  <Relationship Id="rId5" Type="http://schemas.openxmlformats.org/officeDocument/2006/relationships/viewProps" Target="viewProps.xml" />
  <Relationship Id="rId4" Type="http://schemas.openxmlformats.org/officeDocument/2006/relationships/presProps" Target="presProps.xml" />
</Relationships>
</file>

<file path=ppt/notesMasters/_rels/notesMaster1.xml.rels>&#65279;<?xml version="1.0" encoding="utf-8" standalone="yes"?>
<Relationships xmlns="http://schemas.openxmlformats.org/package/2006/relationships">
  <Relationship Id="rId1" Type="http://schemas.openxmlformats.org/officeDocument/2006/relationships/theme" Target="../theme/theme2.xml" />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2"/>
            <a:ext cx="6194426" cy="495300"/>
          </a:xfrm>
          <a:prstGeom prst="rect">
            <a:avLst/>
          </a:prstGeom>
        </p:spPr>
        <p:txBody>
          <a:bodyPr vert="horz" lIns="91428" tIns="45714" rIns="91428" bIns="45714" rtlCol="0"/>
          <a:lstStyle>
            <a:lvl1pPr algn="l">
              <a:defRPr sz="1200"/>
            </a:lvl1pPr>
          </a:lstStyle>
          <a:p>
            <a:endParaRPr kumimoji="1" lang="ja-JP" altLang="en-US"/>
          </a:p>
        </p:txBody>
      </p:sp>
      <p:sp>
        <p:nvSpPr>
          <p:cNvPr id="3" name="日付プレースホルダー 2"/>
          <p:cNvSpPr>
            <a:spLocks noGrp="1"/>
          </p:cNvSpPr>
          <p:nvPr>
            <p:ph type="dt" idx="1"/>
          </p:nvPr>
        </p:nvSpPr>
        <p:spPr>
          <a:xfrm>
            <a:off x="8097838" y="2"/>
            <a:ext cx="6194426" cy="495300"/>
          </a:xfrm>
          <a:prstGeom prst="rect">
            <a:avLst/>
          </a:prstGeom>
        </p:spPr>
        <p:txBody>
          <a:bodyPr vert="horz" lIns="91428" tIns="45714" rIns="91428" bIns="45714" rtlCol="0"/>
          <a:lstStyle>
            <a:lvl1pPr algn="r">
              <a:defRPr sz="1200"/>
            </a:lvl1pPr>
          </a:lstStyle>
          <a:p>
            <a:fld id="{14BCA9D2-36C0-43B1-A497-70318F82F7D5}" type="datetimeFigureOut">
              <a:rPr kumimoji="1" lang="ja-JP" altLang="en-US" smtClean="0"/>
              <a:t>2026/5/14</a:t>
            </a:fld>
            <a:endParaRPr kumimoji="1" lang="ja-JP" altLang="en-US"/>
          </a:p>
        </p:txBody>
      </p:sp>
      <p:sp>
        <p:nvSpPr>
          <p:cNvPr id="4" name="スライド イメージ プレースホルダー 3"/>
          <p:cNvSpPr>
            <a:spLocks noGrp="1" noRot="1" noChangeAspect="1"/>
          </p:cNvSpPr>
          <p:nvPr>
            <p:ph type="sldImg" idx="2"/>
          </p:nvPr>
        </p:nvSpPr>
        <p:spPr>
          <a:xfrm>
            <a:off x="4794250" y="1231900"/>
            <a:ext cx="4706938" cy="3330575"/>
          </a:xfrm>
          <a:prstGeom prst="rect">
            <a:avLst/>
          </a:prstGeom>
          <a:noFill/>
          <a:ln w="12700">
            <a:solidFill>
              <a:prstClr val="black"/>
            </a:solidFill>
          </a:ln>
        </p:spPr>
        <p:txBody>
          <a:bodyPr vert="horz" lIns="91428" tIns="45714" rIns="91428" bIns="45714" rtlCol="0" anchor="ctr"/>
          <a:lstStyle/>
          <a:p>
            <a:endParaRPr lang="ja-JP" altLang="en-US"/>
          </a:p>
        </p:txBody>
      </p:sp>
      <p:sp>
        <p:nvSpPr>
          <p:cNvPr id="5" name="ノート プレースホルダー 4"/>
          <p:cNvSpPr>
            <a:spLocks noGrp="1"/>
          </p:cNvSpPr>
          <p:nvPr>
            <p:ph type="body" sz="quarter" idx="3"/>
          </p:nvPr>
        </p:nvSpPr>
        <p:spPr>
          <a:xfrm>
            <a:off x="1430337" y="4748215"/>
            <a:ext cx="11436350" cy="3884612"/>
          </a:xfrm>
          <a:prstGeom prst="rect">
            <a:avLst/>
          </a:prstGeom>
        </p:spPr>
        <p:txBody>
          <a:bodyPr vert="horz" lIns="91428" tIns="45714" rIns="91428" bIns="45714"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9371015"/>
            <a:ext cx="6194426" cy="495300"/>
          </a:xfrm>
          <a:prstGeom prst="rect">
            <a:avLst/>
          </a:prstGeom>
        </p:spPr>
        <p:txBody>
          <a:bodyPr vert="horz" lIns="91428" tIns="45714" rIns="91428" bIns="45714"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8097838" y="9371015"/>
            <a:ext cx="6194426" cy="495300"/>
          </a:xfrm>
          <a:prstGeom prst="rect">
            <a:avLst/>
          </a:prstGeom>
        </p:spPr>
        <p:txBody>
          <a:bodyPr vert="horz" lIns="91428" tIns="45714" rIns="91428" bIns="45714" rtlCol="0" anchor="b"/>
          <a:lstStyle>
            <a:lvl1pPr algn="r">
              <a:defRPr sz="1200"/>
            </a:lvl1pPr>
          </a:lstStyle>
          <a:p>
            <a:fld id="{0D988896-5E7D-4EE9-B807-8399DC38D7A7}" type="slidenum">
              <a:rPr kumimoji="1" lang="ja-JP" altLang="en-US" smtClean="0"/>
              <a:t>‹#›</a:t>
            </a:fld>
            <a:endParaRPr kumimoji="1" lang="ja-JP" altLang="en-US"/>
          </a:p>
        </p:txBody>
      </p:sp>
    </p:spTree>
    <p:extLst>
      <p:ext uri="{BB962C8B-B14F-4D97-AF65-F5344CB8AC3E}">
        <p14:creationId xmlns:p14="http://schemas.microsoft.com/office/powerpoint/2010/main" val="4080765411"/>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slideLayouts/_rels/slideLayout1.xml.rels>&#65279;<?xml version="1.0" encoding="utf-8" standalone="yes"?>
<Relationships xmlns="http://schemas.openxmlformats.org/package/2006/relationships">
  <Relationship Id="rId1" Type="http://schemas.openxmlformats.org/officeDocument/2006/relationships/slideMaster" Target="../slideMasters/slideMaster1.xml" />
</Relationships>
</file>

<file path=ppt/slideLayouts/_rels/slideLayout10.xml.rels>&#65279;<?xml version="1.0" encoding="utf-8" standalone="yes"?>
<Relationships xmlns="http://schemas.openxmlformats.org/package/2006/relationships">
  <Relationship Id="rId1" Type="http://schemas.openxmlformats.org/officeDocument/2006/relationships/slideMaster" Target="../slideMasters/slideMaster1.xml" />
</Relationships>
</file>

<file path=ppt/slideLayouts/_rels/slideLayout11.xml.rels>&#65279;<?xml version="1.0" encoding="utf-8" standalone="yes"?>
<Relationships xmlns="http://schemas.openxmlformats.org/package/2006/relationships">
  <Relationship Id="rId1" Type="http://schemas.openxmlformats.org/officeDocument/2006/relationships/slideMaster" Target="../slideMasters/slideMaster1.xml" />
</Relationships>
</file>

<file path=ppt/slideLayouts/_rels/slideLayout2.xml.rels>&#65279;<?xml version="1.0" encoding="utf-8" standalone="yes"?>
<Relationships xmlns="http://schemas.openxmlformats.org/package/2006/relationships">
  <Relationship Id="rId1" Type="http://schemas.openxmlformats.org/officeDocument/2006/relationships/slideMaster" Target="../slideMasters/slideMaster1.xml" />
</Relationships>
</file>

<file path=ppt/slideLayouts/_rels/slideLayout3.xml.rels>&#65279;<?xml version="1.0" encoding="utf-8" standalone="yes"?>
<Relationships xmlns="http://schemas.openxmlformats.org/package/2006/relationships">
  <Relationship Id="rId1" Type="http://schemas.openxmlformats.org/officeDocument/2006/relationships/slideMaster" Target="../slideMasters/slideMaster1.xml" />
</Relationships>
</file>

<file path=ppt/slideLayouts/_rels/slideLayout4.xml.rels>&#65279;<?xml version="1.0" encoding="utf-8" standalone="yes"?>
<Relationships xmlns="http://schemas.openxmlformats.org/package/2006/relationships">
  <Relationship Id="rId1" Type="http://schemas.openxmlformats.org/officeDocument/2006/relationships/slideMaster" Target="../slideMasters/slideMaster1.xml" />
</Relationships>
</file>

<file path=ppt/slideLayouts/_rels/slideLayout5.xml.rels>&#65279;<?xml version="1.0" encoding="utf-8" standalone="yes"?>
<Relationships xmlns="http://schemas.openxmlformats.org/package/2006/relationships">
  <Relationship Id="rId1" Type="http://schemas.openxmlformats.org/officeDocument/2006/relationships/slideMaster" Target="../slideMasters/slideMaster1.xml" />
</Relationships>
</file>

<file path=ppt/slideLayouts/_rels/slideLayout6.xml.rels>&#65279;<?xml version="1.0" encoding="utf-8" standalone="yes"?>
<Relationships xmlns="http://schemas.openxmlformats.org/package/2006/relationships">
  <Relationship Id="rId1" Type="http://schemas.openxmlformats.org/officeDocument/2006/relationships/slideMaster" Target="../slideMasters/slideMaster1.xml" />
</Relationships>
</file>

<file path=ppt/slideLayouts/_rels/slideLayout7.xml.rels>&#65279;<?xml version="1.0" encoding="utf-8" standalone="yes"?>
<Relationships xmlns="http://schemas.openxmlformats.org/package/2006/relationships">
  <Relationship Id="rId1" Type="http://schemas.openxmlformats.org/officeDocument/2006/relationships/slideMaster" Target="../slideMasters/slideMaster1.xml" />
</Relationships>
</file>

<file path=ppt/slideLayouts/_rels/slideLayout8.xml.rels>&#65279;<?xml version="1.0" encoding="utf-8" standalone="yes"?>
<Relationships xmlns="http://schemas.openxmlformats.org/package/2006/relationships">
  <Relationship Id="rId1" Type="http://schemas.openxmlformats.org/officeDocument/2006/relationships/slideMaster" Target="../slideMasters/slideMaster1.xml" />
</Relationships>
</file>

<file path=ppt/slideLayouts/_rels/slideLayout9.xml.rels>&#65279;<?xml version="1.0" encoding="utf-8" standalone="yes"?>
<Relationships xmlns="http://schemas.openxmlformats.org/package/2006/relationships">
  <Relationship Id="rId1" Type="http://schemas.openxmlformats.org/officeDocument/2006/relationships/slideMaster" Target="../slideMasters/slideMaster1.xml" />
</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1134190" y="3321887"/>
            <a:ext cx="12854146" cy="2292149"/>
          </a:xfrm>
        </p:spPr>
        <p:txBody>
          <a:bodyPr/>
          <a:lstStyle/>
          <a:p>
            <a:r>
              <a:rPr kumimoji="1" lang="ja-JP" altLang="en-US"/>
              <a:t>マスタ タイトルの書式設定</a:t>
            </a:r>
          </a:p>
        </p:txBody>
      </p:sp>
      <p:sp>
        <p:nvSpPr>
          <p:cNvPr id="3" name="サブタイトル 2"/>
          <p:cNvSpPr>
            <a:spLocks noGrp="1"/>
          </p:cNvSpPr>
          <p:nvPr>
            <p:ph type="subTitle" idx="1"/>
          </p:nvPr>
        </p:nvSpPr>
        <p:spPr>
          <a:xfrm>
            <a:off x="2268379" y="6059595"/>
            <a:ext cx="10585768" cy="2732758"/>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kumimoji="1" lang="ja-JP" altLang="en-US"/>
              <a:t>マスタ サブタイトルの書式設定</a:t>
            </a:r>
          </a:p>
        </p:txBody>
      </p:sp>
      <p:sp>
        <p:nvSpPr>
          <p:cNvPr id="4" name="日付プレースホルダ 3"/>
          <p:cNvSpPr>
            <a:spLocks noGrp="1"/>
          </p:cNvSpPr>
          <p:nvPr>
            <p:ph type="dt" sz="half" idx="10"/>
          </p:nvPr>
        </p:nvSpPr>
        <p:spPr/>
        <p:txBody>
          <a:bodyPr/>
          <a:lstStyle/>
          <a:p>
            <a:fld id="{19E60581-3720-4963-8582-2C309A00178E}" type="datetimeFigureOut">
              <a:rPr kumimoji="1" lang="ja-JP" altLang="en-US" smtClean="0"/>
              <a:pPr/>
              <a:t>2026/5/14</a:t>
            </a:fld>
            <a:endParaRPr kumimoji="1" lang="ja-JP" altLang="en-US"/>
          </a:p>
        </p:txBody>
      </p:sp>
      <p:sp>
        <p:nvSpPr>
          <p:cNvPr id="5" name="フッター プレースホルダ 4"/>
          <p:cNvSpPr>
            <a:spLocks noGrp="1"/>
          </p:cNvSpPr>
          <p:nvPr>
            <p:ph type="ftr" sz="quarter" idx="11"/>
          </p:nvPr>
        </p:nvSpPr>
        <p:spPr/>
        <p:txBody>
          <a:bodyPr/>
          <a:lstStyle/>
          <a:p>
            <a:endParaRPr kumimoji="1" lang="ja-JP" altLang="en-US"/>
          </a:p>
        </p:txBody>
      </p:sp>
      <p:sp>
        <p:nvSpPr>
          <p:cNvPr id="6" name="スライド番号プレースホルダ 5"/>
          <p:cNvSpPr>
            <a:spLocks noGrp="1"/>
          </p:cNvSpPr>
          <p:nvPr>
            <p:ph type="sldNum" sz="quarter" idx="12"/>
          </p:nvPr>
        </p:nvSpPr>
        <p:spPr/>
        <p:txBody>
          <a:bodyPr/>
          <a:lstStyle/>
          <a:p>
            <a:fld id="{DAEEAFC0-21B8-4821-A440-B38D5E515734}" type="slidenum">
              <a:rPr kumimoji="1" lang="ja-JP" altLang="en-US" smtClean="0"/>
              <a:pPr/>
              <a:t>‹#›</a:t>
            </a:fld>
            <a:endParaRPr kumimoji="1" lang="ja-JP"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 タイトルの書式設定</a:t>
            </a:r>
          </a:p>
        </p:txBody>
      </p:sp>
      <p:sp>
        <p:nvSpPr>
          <p:cNvPr id="3" name="縦書きテキスト プレースホルダ 2"/>
          <p:cNvSpPr>
            <a:spLocks noGrp="1"/>
          </p:cNvSpPr>
          <p:nvPr>
            <p:ph type="body" orient="vert" idx="1"/>
          </p:nvPr>
        </p:nvSpPr>
        <p:spPr/>
        <p:txBody>
          <a:bodyPr vert="eaVert"/>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 3"/>
          <p:cNvSpPr>
            <a:spLocks noGrp="1"/>
          </p:cNvSpPr>
          <p:nvPr>
            <p:ph type="dt" sz="half" idx="10"/>
          </p:nvPr>
        </p:nvSpPr>
        <p:spPr/>
        <p:txBody>
          <a:bodyPr/>
          <a:lstStyle/>
          <a:p>
            <a:fld id="{19E60581-3720-4963-8582-2C309A00178E}" type="datetimeFigureOut">
              <a:rPr kumimoji="1" lang="ja-JP" altLang="en-US" smtClean="0"/>
              <a:pPr/>
              <a:t>2026/5/14</a:t>
            </a:fld>
            <a:endParaRPr kumimoji="1" lang="ja-JP" altLang="en-US"/>
          </a:p>
        </p:txBody>
      </p:sp>
      <p:sp>
        <p:nvSpPr>
          <p:cNvPr id="5" name="フッター プレースホルダ 4"/>
          <p:cNvSpPr>
            <a:spLocks noGrp="1"/>
          </p:cNvSpPr>
          <p:nvPr>
            <p:ph type="ftr" sz="quarter" idx="11"/>
          </p:nvPr>
        </p:nvSpPr>
        <p:spPr/>
        <p:txBody>
          <a:bodyPr/>
          <a:lstStyle/>
          <a:p>
            <a:endParaRPr kumimoji="1" lang="ja-JP" altLang="en-US"/>
          </a:p>
        </p:txBody>
      </p:sp>
      <p:sp>
        <p:nvSpPr>
          <p:cNvPr id="6" name="スライド番号プレースホルダ 5"/>
          <p:cNvSpPr>
            <a:spLocks noGrp="1"/>
          </p:cNvSpPr>
          <p:nvPr>
            <p:ph type="sldNum" sz="quarter" idx="12"/>
          </p:nvPr>
        </p:nvSpPr>
        <p:spPr/>
        <p:txBody>
          <a:bodyPr/>
          <a:lstStyle/>
          <a:p>
            <a:fld id="{DAEEAFC0-21B8-4821-A440-B38D5E515734}" type="slidenum">
              <a:rPr kumimoji="1" lang="ja-JP" altLang="en-US" smtClean="0"/>
              <a:pPr/>
              <a:t>‹#›</a:t>
            </a:fld>
            <a:endParaRPr kumimoji="1" lang="ja-JP"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8222873" y="571801"/>
            <a:ext cx="2551927" cy="12163743"/>
          </a:xfrm>
        </p:spPr>
        <p:txBody>
          <a:bodyPr vert="eaVert"/>
          <a:lstStyle/>
          <a:p>
            <a:r>
              <a:rPr kumimoji="1" lang="ja-JP" altLang="en-US"/>
              <a:t>マスタ タイトルの書式設定</a:t>
            </a:r>
          </a:p>
        </p:txBody>
      </p:sp>
      <p:sp>
        <p:nvSpPr>
          <p:cNvPr id="3" name="縦書きテキスト プレースホルダ 2"/>
          <p:cNvSpPr>
            <a:spLocks noGrp="1"/>
          </p:cNvSpPr>
          <p:nvPr>
            <p:ph type="body" orient="vert" idx="1"/>
          </p:nvPr>
        </p:nvSpPr>
        <p:spPr>
          <a:xfrm>
            <a:off x="567097" y="571801"/>
            <a:ext cx="7403737" cy="12163743"/>
          </a:xfrm>
        </p:spPr>
        <p:txBody>
          <a:bodyPr vert="eaVert"/>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 3"/>
          <p:cNvSpPr>
            <a:spLocks noGrp="1"/>
          </p:cNvSpPr>
          <p:nvPr>
            <p:ph type="dt" sz="half" idx="10"/>
          </p:nvPr>
        </p:nvSpPr>
        <p:spPr/>
        <p:txBody>
          <a:bodyPr/>
          <a:lstStyle/>
          <a:p>
            <a:fld id="{19E60581-3720-4963-8582-2C309A00178E}" type="datetimeFigureOut">
              <a:rPr kumimoji="1" lang="ja-JP" altLang="en-US" smtClean="0"/>
              <a:pPr/>
              <a:t>2026/5/14</a:t>
            </a:fld>
            <a:endParaRPr kumimoji="1" lang="ja-JP" altLang="en-US"/>
          </a:p>
        </p:txBody>
      </p:sp>
      <p:sp>
        <p:nvSpPr>
          <p:cNvPr id="5" name="フッター プレースホルダ 4"/>
          <p:cNvSpPr>
            <a:spLocks noGrp="1"/>
          </p:cNvSpPr>
          <p:nvPr>
            <p:ph type="ftr" sz="quarter" idx="11"/>
          </p:nvPr>
        </p:nvSpPr>
        <p:spPr/>
        <p:txBody>
          <a:bodyPr/>
          <a:lstStyle/>
          <a:p>
            <a:endParaRPr kumimoji="1" lang="ja-JP" altLang="en-US"/>
          </a:p>
        </p:txBody>
      </p:sp>
      <p:sp>
        <p:nvSpPr>
          <p:cNvPr id="6" name="スライド番号プレースホルダ 5"/>
          <p:cNvSpPr>
            <a:spLocks noGrp="1"/>
          </p:cNvSpPr>
          <p:nvPr>
            <p:ph type="sldNum" sz="quarter" idx="12"/>
          </p:nvPr>
        </p:nvSpPr>
        <p:spPr/>
        <p:txBody>
          <a:bodyPr/>
          <a:lstStyle/>
          <a:p>
            <a:fld id="{DAEEAFC0-21B8-4821-A440-B38D5E515734}" type="slidenum">
              <a:rPr kumimoji="1" lang="ja-JP" altLang="en-US" smtClean="0"/>
              <a:pPr/>
              <a:t>‹#›</a:t>
            </a:fld>
            <a:endParaRPr kumimoji="1" lang="ja-JP"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 タイトルの書式設定</a:t>
            </a:r>
          </a:p>
        </p:txBody>
      </p:sp>
      <p:sp>
        <p:nvSpPr>
          <p:cNvPr id="3" name="コンテンツ プレースホルダ 2"/>
          <p:cNvSpPr>
            <a:spLocks noGrp="1"/>
          </p:cNvSpPr>
          <p:nvPr>
            <p:ph idx="1"/>
          </p:nvPr>
        </p:nvSpPr>
        <p:spPr/>
        <p:txBody>
          <a:body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 3"/>
          <p:cNvSpPr>
            <a:spLocks noGrp="1"/>
          </p:cNvSpPr>
          <p:nvPr>
            <p:ph type="dt" sz="half" idx="10"/>
          </p:nvPr>
        </p:nvSpPr>
        <p:spPr/>
        <p:txBody>
          <a:bodyPr/>
          <a:lstStyle/>
          <a:p>
            <a:fld id="{19E60581-3720-4963-8582-2C309A00178E}" type="datetimeFigureOut">
              <a:rPr kumimoji="1" lang="ja-JP" altLang="en-US" smtClean="0"/>
              <a:pPr/>
              <a:t>2026/5/14</a:t>
            </a:fld>
            <a:endParaRPr kumimoji="1" lang="ja-JP" altLang="en-US"/>
          </a:p>
        </p:txBody>
      </p:sp>
      <p:sp>
        <p:nvSpPr>
          <p:cNvPr id="5" name="フッター プレースホルダ 4"/>
          <p:cNvSpPr>
            <a:spLocks noGrp="1"/>
          </p:cNvSpPr>
          <p:nvPr>
            <p:ph type="ftr" sz="quarter" idx="11"/>
          </p:nvPr>
        </p:nvSpPr>
        <p:spPr/>
        <p:txBody>
          <a:bodyPr/>
          <a:lstStyle/>
          <a:p>
            <a:endParaRPr kumimoji="1" lang="ja-JP" altLang="en-US"/>
          </a:p>
        </p:txBody>
      </p:sp>
      <p:sp>
        <p:nvSpPr>
          <p:cNvPr id="6" name="スライド番号プレースホルダ 5"/>
          <p:cNvSpPr>
            <a:spLocks noGrp="1"/>
          </p:cNvSpPr>
          <p:nvPr>
            <p:ph type="sldNum" sz="quarter" idx="12"/>
          </p:nvPr>
        </p:nvSpPr>
        <p:spPr/>
        <p:txBody>
          <a:bodyPr/>
          <a:lstStyle/>
          <a:p>
            <a:fld id="{DAEEAFC0-21B8-4821-A440-B38D5E515734}" type="slidenum">
              <a:rPr kumimoji="1" lang="ja-JP" altLang="en-US" smtClean="0"/>
              <a:pPr/>
              <a:t>‹#›</a:t>
            </a:fld>
            <a:endParaRPr kumimoji="1" lang="ja-JP"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1194576" y="6871501"/>
            <a:ext cx="12854146" cy="2123828"/>
          </a:xfrm>
        </p:spPr>
        <p:txBody>
          <a:bodyPr anchor="t"/>
          <a:lstStyle>
            <a:lvl1pPr algn="l">
              <a:defRPr sz="4000" b="1" cap="all"/>
            </a:lvl1pPr>
          </a:lstStyle>
          <a:p>
            <a:r>
              <a:rPr kumimoji="1" lang="ja-JP" altLang="en-US"/>
              <a:t>マスタ タイトルの書式設定</a:t>
            </a:r>
          </a:p>
        </p:txBody>
      </p:sp>
      <p:sp>
        <p:nvSpPr>
          <p:cNvPr id="3" name="テキスト プレースホルダ 2"/>
          <p:cNvSpPr>
            <a:spLocks noGrp="1"/>
          </p:cNvSpPr>
          <p:nvPr>
            <p:ph type="body" idx="1"/>
          </p:nvPr>
        </p:nvSpPr>
        <p:spPr>
          <a:xfrm>
            <a:off x="1194576" y="4532322"/>
            <a:ext cx="12854146" cy="2339179"/>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kumimoji="1" lang="ja-JP" altLang="en-US"/>
              <a:t>マスタ テキストの書式設定</a:t>
            </a:r>
          </a:p>
        </p:txBody>
      </p:sp>
      <p:sp>
        <p:nvSpPr>
          <p:cNvPr id="4" name="日付プレースホルダ 3"/>
          <p:cNvSpPr>
            <a:spLocks noGrp="1"/>
          </p:cNvSpPr>
          <p:nvPr>
            <p:ph type="dt" sz="half" idx="10"/>
          </p:nvPr>
        </p:nvSpPr>
        <p:spPr/>
        <p:txBody>
          <a:bodyPr/>
          <a:lstStyle/>
          <a:p>
            <a:fld id="{19E60581-3720-4963-8582-2C309A00178E}" type="datetimeFigureOut">
              <a:rPr kumimoji="1" lang="ja-JP" altLang="en-US" smtClean="0"/>
              <a:pPr/>
              <a:t>2026/5/14</a:t>
            </a:fld>
            <a:endParaRPr kumimoji="1" lang="ja-JP" altLang="en-US"/>
          </a:p>
        </p:txBody>
      </p:sp>
      <p:sp>
        <p:nvSpPr>
          <p:cNvPr id="5" name="フッター プレースホルダ 4"/>
          <p:cNvSpPr>
            <a:spLocks noGrp="1"/>
          </p:cNvSpPr>
          <p:nvPr>
            <p:ph type="ftr" sz="quarter" idx="11"/>
          </p:nvPr>
        </p:nvSpPr>
        <p:spPr/>
        <p:txBody>
          <a:bodyPr/>
          <a:lstStyle/>
          <a:p>
            <a:endParaRPr kumimoji="1" lang="ja-JP" altLang="en-US"/>
          </a:p>
        </p:txBody>
      </p:sp>
      <p:sp>
        <p:nvSpPr>
          <p:cNvPr id="6" name="スライド番号プレースホルダ 5"/>
          <p:cNvSpPr>
            <a:spLocks noGrp="1"/>
          </p:cNvSpPr>
          <p:nvPr>
            <p:ph type="sldNum" sz="quarter" idx="12"/>
          </p:nvPr>
        </p:nvSpPr>
        <p:spPr/>
        <p:txBody>
          <a:bodyPr/>
          <a:lstStyle/>
          <a:p>
            <a:fld id="{DAEEAFC0-21B8-4821-A440-B38D5E515734}" type="slidenum">
              <a:rPr kumimoji="1" lang="ja-JP" altLang="en-US" smtClean="0"/>
              <a:pPr/>
              <a:t>‹#›</a:t>
            </a:fld>
            <a:endParaRPr kumimoji="1" lang="ja-JP"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 タイトルの書式設定</a:t>
            </a:r>
          </a:p>
        </p:txBody>
      </p:sp>
      <p:sp>
        <p:nvSpPr>
          <p:cNvPr id="3" name="コンテンツ プレースホルダ 2"/>
          <p:cNvSpPr>
            <a:spLocks noGrp="1"/>
          </p:cNvSpPr>
          <p:nvPr>
            <p:ph sz="half" idx="1"/>
          </p:nvPr>
        </p:nvSpPr>
        <p:spPr>
          <a:xfrm>
            <a:off x="567097" y="3326836"/>
            <a:ext cx="4977831" cy="940870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 3"/>
          <p:cNvSpPr>
            <a:spLocks noGrp="1"/>
          </p:cNvSpPr>
          <p:nvPr>
            <p:ph sz="half" idx="2"/>
          </p:nvPr>
        </p:nvSpPr>
        <p:spPr>
          <a:xfrm>
            <a:off x="5796970" y="3326836"/>
            <a:ext cx="4977831" cy="940870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 4"/>
          <p:cNvSpPr>
            <a:spLocks noGrp="1"/>
          </p:cNvSpPr>
          <p:nvPr>
            <p:ph type="dt" sz="half" idx="10"/>
          </p:nvPr>
        </p:nvSpPr>
        <p:spPr/>
        <p:txBody>
          <a:bodyPr/>
          <a:lstStyle/>
          <a:p>
            <a:fld id="{19E60581-3720-4963-8582-2C309A00178E}" type="datetimeFigureOut">
              <a:rPr kumimoji="1" lang="ja-JP" altLang="en-US" smtClean="0"/>
              <a:pPr/>
              <a:t>2026/5/14</a:t>
            </a:fld>
            <a:endParaRPr kumimoji="1" lang="ja-JP" altLang="en-US"/>
          </a:p>
        </p:txBody>
      </p:sp>
      <p:sp>
        <p:nvSpPr>
          <p:cNvPr id="6" name="フッター プレースホルダ 5"/>
          <p:cNvSpPr>
            <a:spLocks noGrp="1"/>
          </p:cNvSpPr>
          <p:nvPr>
            <p:ph type="ftr" sz="quarter" idx="11"/>
          </p:nvPr>
        </p:nvSpPr>
        <p:spPr/>
        <p:txBody>
          <a:bodyPr/>
          <a:lstStyle/>
          <a:p>
            <a:endParaRPr kumimoji="1" lang="ja-JP" altLang="en-US"/>
          </a:p>
        </p:txBody>
      </p:sp>
      <p:sp>
        <p:nvSpPr>
          <p:cNvPr id="7" name="スライド番号プレースホルダ 6"/>
          <p:cNvSpPr>
            <a:spLocks noGrp="1"/>
          </p:cNvSpPr>
          <p:nvPr>
            <p:ph type="sldNum" sz="quarter" idx="12"/>
          </p:nvPr>
        </p:nvSpPr>
        <p:spPr/>
        <p:txBody>
          <a:bodyPr/>
          <a:lstStyle/>
          <a:p>
            <a:fld id="{DAEEAFC0-21B8-4821-A440-B38D5E515734}" type="slidenum">
              <a:rPr kumimoji="1" lang="ja-JP" altLang="en-US" smtClean="0"/>
              <a:pPr/>
              <a:t>‹#›</a:t>
            </a:fld>
            <a:endParaRPr kumimoji="1" lang="ja-JP"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756127" y="428232"/>
            <a:ext cx="13610273" cy="1782234"/>
          </a:xfrm>
        </p:spPr>
        <p:txBody>
          <a:bodyPr/>
          <a:lstStyle>
            <a:lvl1pPr>
              <a:defRPr/>
            </a:lvl1pPr>
          </a:lstStyle>
          <a:p>
            <a:r>
              <a:rPr kumimoji="1" lang="ja-JP" altLang="en-US"/>
              <a:t>マスタ タイトルの書式設定</a:t>
            </a:r>
          </a:p>
        </p:txBody>
      </p:sp>
      <p:sp>
        <p:nvSpPr>
          <p:cNvPr id="3" name="テキスト プレースホルダ 2"/>
          <p:cNvSpPr>
            <a:spLocks noGrp="1"/>
          </p:cNvSpPr>
          <p:nvPr>
            <p:ph type="body" idx="1"/>
          </p:nvPr>
        </p:nvSpPr>
        <p:spPr>
          <a:xfrm>
            <a:off x="756129" y="2393640"/>
            <a:ext cx="6681741" cy="997554"/>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 テキストの書式設定</a:t>
            </a:r>
          </a:p>
        </p:txBody>
      </p:sp>
      <p:sp>
        <p:nvSpPr>
          <p:cNvPr id="4" name="コンテンツ プレースホルダ 3"/>
          <p:cNvSpPr>
            <a:spLocks noGrp="1"/>
          </p:cNvSpPr>
          <p:nvPr>
            <p:ph sz="half" idx="2"/>
          </p:nvPr>
        </p:nvSpPr>
        <p:spPr>
          <a:xfrm>
            <a:off x="756129" y="3391193"/>
            <a:ext cx="6681741" cy="6161082"/>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 4"/>
          <p:cNvSpPr>
            <a:spLocks noGrp="1"/>
          </p:cNvSpPr>
          <p:nvPr>
            <p:ph type="body" sz="quarter" idx="3"/>
          </p:nvPr>
        </p:nvSpPr>
        <p:spPr>
          <a:xfrm>
            <a:off x="7682034" y="2393640"/>
            <a:ext cx="6684366" cy="997554"/>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 テキストの書式設定</a:t>
            </a:r>
          </a:p>
        </p:txBody>
      </p:sp>
      <p:sp>
        <p:nvSpPr>
          <p:cNvPr id="6" name="コンテンツ プレースホルダ 5"/>
          <p:cNvSpPr>
            <a:spLocks noGrp="1"/>
          </p:cNvSpPr>
          <p:nvPr>
            <p:ph sz="quarter" idx="4"/>
          </p:nvPr>
        </p:nvSpPr>
        <p:spPr>
          <a:xfrm>
            <a:off x="7682034" y="3391193"/>
            <a:ext cx="6684366" cy="6161082"/>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 6"/>
          <p:cNvSpPr>
            <a:spLocks noGrp="1"/>
          </p:cNvSpPr>
          <p:nvPr>
            <p:ph type="dt" sz="half" idx="10"/>
          </p:nvPr>
        </p:nvSpPr>
        <p:spPr/>
        <p:txBody>
          <a:bodyPr/>
          <a:lstStyle/>
          <a:p>
            <a:fld id="{19E60581-3720-4963-8582-2C309A00178E}" type="datetimeFigureOut">
              <a:rPr kumimoji="1" lang="ja-JP" altLang="en-US" smtClean="0"/>
              <a:pPr/>
              <a:t>2026/5/14</a:t>
            </a:fld>
            <a:endParaRPr kumimoji="1" lang="ja-JP" altLang="en-US"/>
          </a:p>
        </p:txBody>
      </p:sp>
      <p:sp>
        <p:nvSpPr>
          <p:cNvPr id="8" name="フッター プレースホルダ 7"/>
          <p:cNvSpPr>
            <a:spLocks noGrp="1"/>
          </p:cNvSpPr>
          <p:nvPr>
            <p:ph type="ftr" sz="quarter" idx="11"/>
          </p:nvPr>
        </p:nvSpPr>
        <p:spPr/>
        <p:txBody>
          <a:bodyPr/>
          <a:lstStyle/>
          <a:p>
            <a:endParaRPr kumimoji="1" lang="ja-JP" altLang="en-US"/>
          </a:p>
        </p:txBody>
      </p:sp>
      <p:sp>
        <p:nvSpPr>
          <p:cNvPr id="9" name="スライド番号プレースホルダ 8"/>
          <p:cNvSpPr>
            <a:spLocks noGrp="1"/>
          </p:cNvSpPr>
          <p:nvPr>
            <p:ph type="sldNum" sz="quarter" idx="12"/>
          </p:nvPr>
        </p:nvSpPr>
        <p:spPr/>
        <p:txBody>
          <a:bodyPr/>
          <a:lstStyle/>
          <a:p>
            <a:fld id="{DAEEAFC0-21B8-4821-A440-B38D5E515734}" type="slidenum">
              <a:rPr kumimoji="1" lang="ja-JP" altLang="en-US" smtClean="0"/>
              <a:pPr/>
              <a:t>‹#›</a:t>
            </a:fld>
            <a:endParaRPr kumimoji="1" lang="ja-JP"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 タイトルの書式設定</a:t>
            </a:r>
          </a:p>
        </p:txBody>
      </p:sp>
      <p:sp>
        <p:nvSpPr>
          <p:cNvPr id="3" name="日付プレースホルダ 2"/>
          <p:cNvSpPr>
            <a:spLocks noGrp="1"/>
          </p:cNvSpPr>
          <p:nvPr>
            <p:ph type="dt" sz="half" idx="10"/>
          </p:nvPr>
        </p:nvSpPr>
        <p:spPr/>
        <p:txBody>
          <a:bodyPr/>
          <a:lstStyle/>
          <a:p>
            <a:fld id="{19E60581-3720-4963-8582-2C309A00178E}" type="datetimeFigureOut">
              <a:rPr kumimoji="1" lang="ja-JP" altLang="en-US" smtClean="0"/>
              <a:pPr/>
              <a:t>2026/5/14</a:t>
            </a:fld>
            <a:endParaRPr kumimoji="1" lang="ja-JP" altLang="en-US"/>
          </a:p>
        </p:txBody>
      </p:sp>
      <p:sp>
        <p:nvSpPr>
          <p:cNvPr id="4" name="フッター プレースホルダ 3"/>
          <p:cNvSpPr>
            <a:spLocks noGrp="1"/>
          </p:cNvSpPr>
          <p:nvPr>
            <p:ph type="ftr" sz="quarter" idx="11"/>
          </p:nvPr>
        </p:nvSpPr>
        <p:spPr/>
        <p:txBody>
          <a:bodyPr/>
          <a:lstStyle/>
          <a:p>
            <a:endParaRPr kumimoji="1" lang="ja-JP" altLang="en-US"/>
          </a:p>
        </p:txBody>
      </p:sp>
      <p:sp>
        <p:nvSpPr>
          <p:cNvPr id="5" name="スライド番号プレースホルダ 4"/>
          <p:cNvSpPr>
            <a:spLocks noGrp="1"/>
          </p:cNvSpPr>
          <p:nvPr>
            <p:ph type="sldNum" sz="quarter" idx="12"/>
          </p:nvPr>
        </p:nvSpPr>
        <p:spPr/>
        <p:txBody>
          <a:bodyPr/>
          <a:lstStyle/>
          <a:p>
            <a:fld id="{DAEEAFC0-21B8-4821-A440-B38D5E515734}" type="slidenum">
              <a:rPr kumimoji="1" lang="ja-JP" altLang="en-US" smtClean="0"/>
              <a:pPr/>
              <a:t>‹#›</a:t>
            </a:fld>
            <a:endParaRPr kumimoji="1" lang="ja-JP"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 1"/>
          <p:cNvSpPr>
            <a:spLocks noGrp="1"/>
          </p:cNvSpPr>
          <p:nvPr>
            <p:ph type="dt" sz="half" idx="10"/>
          </p:nvPr>
        </p:nvSpPr>
        <p:spPr/>
        <p:txBody>
          <a:bodyPr/>
          <a:lstStyle/>
          <a:p>
            <a:fld id="{19E60581-3720-4963-8582-2C309A00178E}" type="datetimeFigureOut">
              <a:rPr kumimoji="1" lang="ja-JP" altLang="en-US" smtClean="0"/>
              <a:pPr/>
              <a:t>2026/5/14</a:t>
            </a:fld>
            <a:endParaRPr kumimoji="1" lang="ja-JP" altLang="en-US"/>
          </a:p>
        </p:txBody>
      </p:sp>
      <p:sp>
        <p:nvSpPr>
          <p:cNvPr id="3" name="フッター プレースホルダ 2"/>
          <p:cNvSpPr>
            <a:spLocks noGrp="1"/>
          </p:cNvSpPr>
          <p:nvPr>
            <p:ph type="ftr" sz="quarter" idx="11"/>
          </p:nvPr>
        </p:nvSpPr>
        <p:spPr/>
        <p:txBody>
          <a:bodyPr/>
          <a:lstStyle/>
          <a:p>
            <a:endParaRPr kumimoji="1" lang="ja-JP" altLang="en-US"/>
          </a:p>
        </p:txBody>
      </p:sp>
      <p:sp>
        <p:nvSpPr>
          <p:cNvPr id="4" name="スライド番号プレースホルダ 3"/>
          <p:cNvSpPr>
            <a:spLocks noGrp="1"/>
          </p:cNvSpPr>
          <p:nvPr>
            <p:ph type="sldNum" sz="quarter" idx="12"/>
          </p:nvPr>
        </p:nvSpPr>
        <p:spPr/>
        <p:txBody>
          <a:bodyPr/>
          <a:lstStyle/>
          <a:p>
            <a:fld id="{DAEEAFC0-21B8-4821-A440-B38D5E515734}" type="slidenum">
              <a:rPr kumimoji="1" lang="ja-JP" altLang="en-US" smtClean="0"/>
              <a:pPr/>
              <a:t>‹#›</a:t>
            </a:fld>
            <a:endParaRPr kumimoji="1" lang="ja-JP"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756128" y="425757"/>
            <a:ext cx="4975207" cy="1811937"/>
          </a:xfrm>
        </p:spPr>
        <p:txBody>
          <a:bodyPr anchor="b"/>
          <a:lstStyle>
            <a:lvl1pPr algn="l">
              <a:defRPr sz="2000" b="1"/>
            </a:lvl1pPr>
          </a:lstStyle>
          <a:p>
            <a:r>
              <a:rPr kumimoji="1" lang="ja-JP" altLang="en-US"/>
              <a:t>マスタ タイトルの書式設定</a:t>
            </a:r>
          </a:p>
        </p:txBody>
      </p:sp>
      <p:sp>
        <p:nvSpPr>
          <p:cNvPr id="3" name="コンテンツ プレースホルダ 2"/>
          <p:cNvSpPr>
            <a:spLocks noGrp="1"/>
          </p:cNvSpPr>
          <p:nvPr>
            <p:ph idx="1"/>
          </p:nvPr>
        </p:nvSpPr>
        <p:spPr>
          <a:xfrm>
            <a:off x="5912488" y="425758"/>
            <a:ext cx="8453913" cy="9126521"/>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 3"/>
          <p:cNvSpPr>
            <a:spLocks noGrp="1"/>
          </p:cNvSpPr>
          <p:nvPr>
            <p:ph type="body" sz="half" idx="2"/>
          </p:nvPr>
        </p:nvSpPr>
        <p:spPr>
          <a:xfrm>
            <a:off x="756128" y="2237695"/>
            <a:ext cx="4975207" cy="7314584"/>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 テキストの書式設定</a:t>
            </a:r>
          </a:p>
        </p:txBody>
      </p:sp>
      <p:sp>
        <p:nvSpPr>
          <p:cNvPr id="5" name="日付プレースホルダ 4"/>
          <p:cNvSpPr>
            <a:spLocks noGrp="1"/>
          </p:cNvSpPr>
          <p:nvPr>
            <p:ph type="dt" sz="half" idx="10"/>
          </p:nvPr>
        </p:nvSpPr>
        <p:spPr/>
        <p:txBody>
          <a:bodyPr/>
          <a:lstStyle/>
          <a:p>
            <a:fld id="{19E60581-3720-4963-8582-2C309A00178E}" type="datetimeFigureOut">
              <a:rPr kumimoji="1" lang="ja-JP" altLang="en-US" smtClean="0"/>
              <a:pPr/>
              <a:t>2026/5/14</a:t>
            </a:fld>
            <a:endParaRPr kumimoji="1" lang="ja-JP" altLang="en-US"/>
          </a:p>
        </p:txBody>
      </p:sp>
      <p:sp>
        <p:nvSpPr>
          <p:cNvPr id="6" name="フッター プレースホルダ 5"/>
          <p:cNvSpPr>
            <a:spLocks noGrp="1"/>
          </p:cNvSpPr>
          <p:nvPr>
            <p:ph type="ftr" sz="quarter" idx="11"/>
          </p:nvPr>
        </p:nvSpPr>
        <p:spPr/>
        <p:txBody>
          <a:bodyPr/>
          <a:lstStyle/>
          <a:p>
            <a:endParaRPr kumimoji="1" lang="ja-JP" altLang="en-US"/>
          </a:p>
        </p:txBody>
      </p:sp>
      <p:sp>
        <p:nvSpPr>
          <p:cNvPr id="7" name="スライド番号プレースホルダ 6"/>
          <p:cNvSpPr>
            <a:spLocks noGrp="1"/>
          </p:cNvSpPr>
          <p:nvPr>
            <p:ph type="sldNum" sz="quarter" idx="12"/>
          </p:nvPr>
        </p:nvSpPr>
        <p:spPr/>
        <p:txBody>
          <a:bodyPr/>
          <a:lstStyle/>
          <a:p>
            <a:fld id="{DAEEAFC0-21B8-4821-A440-B38D5E515734}" type="slidenum">
              <a:rPr kumimoji="1" lang="ja-JP" altLang="en-US" smtClean="0"/>
              <a:pPr/>
              <a:t>‹#›</a:t>
            </a:fld>
            <a:endParaRPr kumimoji="1" lang="ja-JP"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2964122" y="7485382"/>
            <a:ext cx="9073515" cy="883692"/>
          </a:xfrm>
        </p:spPr>
        <p:txBody>
          <a:bodyPr anchor="b"/>
          <a:lstStyle>
            <a:lvl1pPr algn="l">
              <a:defRPr sz="2000" b="1"/>
            </a:lvl1pPr>
          </a:lstStyle>
          <a:p>
            <a:r>
              <a:rPr kumimoji="1" lang="ja-JP" altLang="en-US"/>
              <a:t>マスタ タイトルの書式設定</a:t>
            </a:r>
          </a:p>
        </p:txBody>
      </p:sp>
      <p:sp>
        <p:nvSpPr>
          <p:cNvPr id="3" name="図プレースホルダ 2"/>
          <p:cNvSpPr>
            <a:spLocks noGrp="1"/>
          </p:cNvSpPr>
          <p:nvPr>
            <p:ph type="pic" idx="1"/>
          </p:nvPr>
        </p:nvSpPr>
        <p:spPr>
          <a:xfrm>
            <a:off x="2964122" y="955474"/>
            <a:ext cx="9073515" cy="641604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 3"/>
          <p:cNvSpPr>
            <a:spLocks noGrp="1"/>
          </p:cNvSpPr>
          <p:nvPr>
            <p:ph type="body" sz="half" idx="2"/>
          </p:nvPr>
        </p:nvSpPr>
        <p:spPr>
          <a:xfrm>
            <a:off x="2964122" y="8369073"/>
            <a:ext cx="9073515" cy="125498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 テキストの書式設定</a:t>
            </a:r>
          </a:p>
        </p:txBody>
      </p:sp>
      <p:sp>
        <p:nvSpPr>
          <p:cNvPr id="5" name="日付プレースホルダ 4"/>
          <p:cNvSpPr>
            <a:spLocks noGrp="1"/>
          </p:cNvSpPr>
          <p:nvPr>
            <p:ph type="dt" sz="half" idx="10"/>
          </p:nvPr>
        </p:nvSpPr>
        <p:spPr/>
        <p:txBody>
          <a:bodyPr/>
          <a:lstStyle/>
          <a:p>
            <a:fld id="{19E60581-3720-4963-8582-2C309A00178E}" type="datetimeFigureOut">
              <a:rPr kumimoji="1" lang="ja-JP" altLang="en-US" smtClean="0"/>
              <a:pPr/>
              <a:t>2026/5/14</a:t>
            </a:fld>
            <a:endParaRPr kumimoji="1" lang="ja-JP" altLang="en-US"/>
          </a:p>
        </p:txBody>
      </p:sp>
      <p:sp>
        <p:nvSpPr>
          <p:cNvPr id="6" name="フッター プレースホルダ 5"/>
          <p:cNvSpPr>
            <a:spLocks noGrp="1"/>
          </p:cNvSpPr>
          <p:nvPr>
            <p:ph type="ftr" sz="quarter" idx="11"/>
          </p:nvPr>
        </p:nvSpPr>
        <p:spPr/>
        <p:txBody>
          <a:bodyPr/>
          <a:lstStyle/>
          <a:p>
            <a:endParaRPr kumimoji="1" lang="ja-JP" altLang="en-US"/>
          </a:p>
        </p:txBody>
      </p:sp>
      <p:sp>
        <p:nvSpPr>
          <p:cNvPr id="7" name="スライド番号プレースホルダ 6"/>
          <p:cNvSpPr>
            <a:spLocks noGrp="1"/>
          </p:cNvSpPr>
          <p:nvPr>
            <p:ph type="sldNum" sz="quarter" idx="12"/>
          </p:nvPr>
        </p:nvSpPr>
        <p:spPr/>
        <p:txBody>
          <a:bodyPr/>
          <a:lstStyle/>
          <a:p>
            <a:fld id="{DAEEAFC0-21B8-4821-A440-B38D5E515734}" type="slidenum">
              <a:rPr kumimoji="1" lang="ja-JP" altLang="en-US" smtClean="0"/>
              <a:pPr/>
              <a:t>‹#›</a:t>
            </a:fld>
            <a:endParaRPr kumimoji="1" lang="ja-JP" altLang="en-US"/>
          </a:p>
        </p:txBody>
      </p:sp>
    </p:spTree>
  </p:cSld>
  <p:clrMapOvr>
    <a:masterClrMapping/>
  </p:clrMapOvr>
</p:sldLayout>
</file>

<file path=ppt/slideMasters/_rels/slideMaster1.xml.rels>&#65279;<?xml version="1.0" encoding="utf-8" standalone="yes"?>
<Relationships xmlns="http://schemas.openxmlformats.org/package/2006/relationships">
  <Relationship Id="rId8" Type="http://schemas.openxmlformats.org/officeDocument/2006/relationships/slideLayout" Target="../slideLayouts/slideLayout8.xml" />
  <Relationship Id="rId3" Type="http://schemas.openxmlformats.org/officeDocument/2006/relationships/slideLayout" Target="../slideLayouts/slideLayout3.xml" />
  <Relationship Id="rId7" Type="http://schemas.openxmlformats.org/officeDocument/2006/relationships/slideLayout" Target="../slideLayouts/slideLayout7.xml" />
  <Relationship Id="rId12" Type="http://schemas.openxmlformats.org/officeDocument/2006/relationships/theme" Target="../theme/theme1.xml" />
  <Relationship Id="rId2" Type="http://schemas.openxmlformats.org/officeDocument/2006/relationships/slideLayout" Target="../slideLayouts/slideLayout2.xml" />
  <Relationship Id="rId1" Type="http://schemas.openxmlformats.org/officeDocument/2006/relationships/slideLayout" Target="../slideLayouts/slideLayout1.xml" />
  <Relationship Id="rId6" Type="http://schemas.openxmlformats.org/officeDocument/2006/relationships/slideLayout" Target="../slideLayouts/slideLayout6.xml" />
  <Relationship Id="rId11" Type="http://schemas.openxmlformats.org/officeDocument/2006/relationships/slideLayout" Target="../slideLayouts/slideLayout11.xml" />
  <Relationship Id="rId5" Type="http://schemas.openxmlformats.org/officeDocument/2006/relationships/slideLayout" Target="../slideLayouts/slideLayout5.xml" />
  <Relationship Id="rId10" Type="http://schemas.openxmlformats.org/officeDocument/2006/relationships/slideLayout" Target="../slideLayouts/slideLayout10.xml" />
  <Relationship Id="rId4" Type="http://schemas.openxmlformats.org/officeDocument/2006/relationships/slideLayout" Target="../slideLayouts/slideLayout4.xml" />
  <Relationship Id="rId9" Type="http://schemas.openxmlformats.org/officeDocument/2006/relationships/slideLayout" Target="../slideLayouts/slideLayout9.xml" />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 1"/>
          <p:cNvSpPr>
            <a:spLocks noGrp="1"/>
          </p:cNvSpPr>
          <p:nvPr>
            <p:ph type="title"/>
          </p:nvPr>
        </p:nvSpPr>
        <p:spPr>
          <a:xfrm>
            <a:off x="756127" y="428232"/>
            <a:ext cx="13610273" cy="1782234"/>
          </a:xfrm>
          <a:prstGeom prst="rect">
            <a:avLst/>
          </a:prstGeom>
        </p:spPr>
        <p:txBody>
          <a:bodyPr vert="horz" lIns="91440" tIns="45720" rIns="91440" bIns="45720" rtlCol="0" anchor="ctr">
            <a:normAutofit/>
          </a:bodyPr>
          <a:lstStyle/>
          <a:p>
            <a:r>
              <a:rPr kumimoji="1" lang="ja-JP" altLang="en-US"/>
              <a:t>マスタ タイトルの書式設定</a:t>
            </a:r>
          </a:p>
        </p:txBody>
      </p:sp>
      <p:sp>
        <p:nvSpPr>
          <p:cNvPr id="3" name="テキスト プレースホルダ 2"/>
          <p:cNvSpPr>
            <a:spLocks noGrp="1"/>
          </p:cNvSpPr>
          <p:nvPr>
            <p:ph type="body" idx="1"/>
          </p:nvPr>
        </p:nvSpPr>
        <p:spPr>
          <a:xfrm>
            <a:off x="756127" y="2495128"/>
            <a:ext cx="13610273" cy="7057150"/>
          </a:xfrm>
          <a:prstGeom prst="rect">
            <a:avLst/>
          </a:prstGeom>
        </p:spPr>
        <p:txBody>
          <a:bodyPr vert="horz" lIns="91440" tIns="45720" rIns="91440" bIns="45720" rtlCol="0">
            <a:normAutofit/>
          </a:body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 3"/>
          <p:cNvSpPr>
            <a:spLocks noGrp="1"/>
          </p:cNvSpPr>
          <p:nvPr>
            <p:ph type="dt" sz="half" idx="2"/>
          </p:nvPr>
        </p:nvSpPr>
        <p:spPr>
          <a:xfrm>
            <a:off x="756127" y="9911200"/>
            <a:ext cx="3528589" cy="569324"/>
          </a:xfrm>
          <a:prstGeom prst="rect">
            <a:avLst/>
          </a:prstGeom>
        </p:spPr>
        <p:txBody>
          <a:bodyPr vert="horz" lIns="91440" tIns="45720" rIns="91440" bIns="45720" rtlCol="0" anchor="ctr"/>
          <a:lstStyle>
            <a:lvl1pPr algn="l">
              <a:defRPr sz="1200">
                <a:solidFill>
                  <a:schemeClr val="tx1">
                    <a:tint val="75000"/>
                  </a:schemeClr>
                </a:solidFill>
              </a:defRPr>
            </a:lvl1pPr>
          </a:lstStyle>
          <a:p>
            <a:fld id="{19E60581-3720-4963-8582-2C309A00178E}" type="datetimeFigureOut">
              <a:rPr kumimoji="1" lang="ja-JP" altLang="en-US" smtClean="0"/>
              <a:pPr/>
              <a:t>2026/5/14</a:t>
            </a:fld>
            <a:endParaRPr kumimoji="1" lang="ja-JP" altLang="en-US"/>
          </a:p>
        </p:txBody>
      </p:sp>
      <p:sp>
        <p:nvSpPr>
          <p:cNvPr id="5" name="フッター プレースホルダ 4"/>
          <p:cNvSpPr>
            <a:spLocks noGrp="1"/>
          </p:cNvSpPr>
          <p:nvPr>
            <p:ph type="ftr" sz="quarter" idx="3"/>
          </p:nvPr>
        </p:nvSpPr>
        <p:spPr>
          <a:xfrm>
            <a:off x="5166863" y="9911200"/>
            <a:ext cx="4788800" cy="56932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 5"/>
          <p:cNvSpPr>
            <a:spLocks noGrp="1"/>
          </p:cNvSpPr>
          <p:nvPr>
            <p:ph type="sldNum" sz="quarter" idx="4"/>
          </p:nvPr>
        </p:nvSpPr>
        <p:spPr>
          <a:xfrm>
            <a:off x="10837811" y="9911200"/>
            <a:ext cx="3528589" cy="569324"/>
          </a:xfrm>
          <a:prstGeom prst="rect">
            <a:avLst/>
          </a:prstGeom>
        </p:spPr>
        <p:txBody>
          <a:bodyPr vert="horz" lIns="91440" tIns="45720" rIns="91440" bIns="45720" rtlCol="0" anchor="ctr"/>
          <a:lstStyle>
            <a:lvl1pPr algn="r">
              <a:defRPr sz="1200">
                <a:solidFill>
                  <a:schemeClr val="tx1">
                    <a:tint val="75000"/>
                  </a:schemeClr>
                </a:solidFill>
              </a:defRPr>
            </a:lvl1pPr>
          </a:lstStyle>
          <a:p>
            <a:fld id="{DAEEAFC0-21B8-4821-A440-B38D5E515734}" type="slidenum">
              <a:rPr kumimoji="1" lang="ja-JP" altLang="en-US" smtClean="0"/>
              <a:pPr/>
              <a:t>‹#›</a:t>
            </a:fld>
            <a:endParaRPr kumimoji="1" lang="ja-JP"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kumimoji="1"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&#65279;<?xml version="1.0" encoding="utf-8" standalone="yes"?>
<Relationships xmlns="http://schemas.openxmlformats.org/package/2006/relationships">
  <Relationship Id="rId3" Type="http://schemas.openxmlformats.org/officeDocument/2006/relationships/image" Target="../media/image2.png" />
  <Relationship Id="rId2" Type="http://schemas.openxmlformats.org/officeDocument/2006/relationships/image" Target="../media/image1.png" />
  <Relationship Id="rId1" Type="http://schemas.openxmlformats.org/officeDocument/2006/relationships/slideLayout" Target="../slideLayouts/slideLayout1.xml" />
  <Relationship Id="rId4" Type="http://schemas.openxmlformats.org/officeDocument/2006/relationships/image" Target="../media/image3.png" />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図 1"/>
          <p:cNvPicPr>
            <a:picLocks noChangeAspect="1"/>
          </p:cNvPicPr>
          <p:nvPr/>
        </p:nvPicPr>
        <p:blipFill>
          <a:blip r:embed="rId2"/>
          <a:stretch>
            <a:fillRect/>
          </a:stretch>
        </p:blipFill>
        <p:spPr>
          <a:xfrm>
            <a:off x="-2644" y="-2334"/>
            <a:ext cx="15127811" cy="10698068"/>
          </a:xfrm>
          <a:prstGeom prst="rect">
            <a:avLst/>
          </a:prstGeom>
        </p:spPr>
      </p:pic>
      <p:sp>
        <p:nvSpPr>
          <p:cNvPr id="25" name="テキスト ボックス 24"/>
          <p:cNvSpPr txBox="1"/>
          <p:nvPr/>
        </p:nvSpPr>
        <p:spPr>
          <a:xfrm>
            <a:off x="2459708" y="1203126"/>
            <a:ext cx="5328592" cy="369332"/>
          </a:xfrm>
          <a:prstGeom prst="rect">
            <a:avLst/>
          </a:prstGeom>
          <a:noFill/>
        </p:spPr>
        <p:txBody>
          <a:bodyPr wrap="square" rtlCol="0">
            <a:spAutoFit/>
          </a:bodyPr>
          <a:lstStyle/>
          <a:p>
            <a:pPr algn="ctr"/>
            <a:r>
              <a:rPr lang="en-US" altLang="ja-JP" b="1" dirty="0">
                <a:solidFill>
                  <a:schemeClr val="bg1"/>
                </a:solidFill>
                <a:latin typeface="メイリオ" pitchFamily="50" charset="-128"/>
                <a:ea typeface="メイリオ" pitchFamily="50" charset="-128"/>
                <a:cs typeface="メイリオ" pitchFamily="50" charset="-128"/>
              </a:rPr>
              <a:t>in </a:t>
            </a:r>
            <a:r>
              <a:rPr lang="ja-JP" altLang="en-US" b="1">
                <a:solidFill>
                  <a:schemeClr val="bg1"/>
                </a:solidFill>
                <a:latin typeface="メイリオ" pitchFamily="50" charset="-128"/>
                <a:ea typeface="メイリオ" pitchFamily="50" charset="-128"/>
                <a:cs typeface="メイリオ" pitchFamily="50" charset="-128"/>
              </a:rPr>
              <a:t>焼津市立図書館</a:t>
            </a:r>
            <a:endParaRPr lang="en-US" altLang="ja-JP" b="1" dirty="0">
              <a:solidFill>
                <a:schemeClr val="bg1"/>
              </a:solidFill>
              <a:latin typeface="メイリオ" pitchFamily="50" charset="-128"/>
              <a:ea typeface="メイリオ" pitchFamily="50" charset="-128"/>
              <a:cs typeface="メイリオ" pitchFamily="50" charset="-128"/>
            </a:endParaRPr>
          </a:p>
        </p:txBody>
      </p:sp>
      <p:sp>
        <p:nvSpPr>
          <p:cNvPr id="4" name="テキスト ボックス 3"/>
          <p:cNvSpPr txBox="1"/>
          <p:nvPr/>
        </p:nvSpPr>
        <p:spPr>
          <a:xfrm>
            <a:off x="10055273" y="378148"/>
            <a:ext cx="4935814" cy="5852884"/>
          </a:xfrm>
          <a:prstGeom prst="rect">
            <a:avLst/>
          </a:prstGeom>
          <a:noFill/>
        </p:spPr>
        <p:txBody>
          <a:bodyPr wrap="square" rtlCol="0">
            <a:spAutoFit/>
          </a:bodyPr>
          <a:lstStyle/>
          <a:p>
            <a:pPr>
              <a:spcAft>
                <a:spcPts val="600"/>
              </a:spcAft>
            </a:pPr>
            <a:r>
              <a:rPr lang="ja-JP" altLang="en-US" sz="1200" b="1" dirty="0">
                <a:solidFill>
                  <a:srgbClr val="00B0F0"/>
                </a:solidFill>
                <a:latin typeface="メイリオ" pitchFamily="50" charset="-128"/>
                <a:ea typeface="メイリオ" pitchFamily="50" charset="-128"/>
                <a:cs typeface="メイリオ" pitchFamily="50" charset="-128"/>
              </a:rPr>
              <a:t>保護者の方へ</a:t>
            </a:r>
          </a:p>
          <a:p>
            <a:r>
              <a:rPr lang="ja-JP" altLang="en-US" sz="700" dirty="0">
                <a:solidFill>
                  <a:schemeClr val="tx1">
                    <a:lumMod val="65000"/>
                    <a:lumOff val="35000"/>
                  </a:schemeClr>
                </a:solidFill>
                <a:latin typeface="メイリオ" pitchFamily="50" charset="-128"/>
                <a:ea typeface="メイリオ" pitchFamily="50" charset="-128"/>
                <a:cs typeface="メイリオ" pitchFamily="50" charset="-128"/>
              </a:rPr>
              <a:t>ジュニア フォトグラファーズは、キヤノン株式会社およびグループ会社で実施している社会貢献活動です。実施概要は左側をご参照ください。また、お子様にご参加いただくにあたり、保護者の方による以下の注意事項へのご承認が必要となります。ご一読の上、「参加申込書 兼 同意書」にご署名いただきますようお願い致します。</a:t>
            </a:r>
          </a:p>
          <a:p>
            <a:pPr>
              <a:spcBef>
                <a:spcPts val="1000"/>
              </a:spcBef>
              <a:spcAft>
                <a:spcPts val="600"/>
              </a:spcAft>
            </a:pPr>
            <a:r>
              <a:rPr lang="ja-JP" altLang="en-US" sz="1200" b="1" dirty="0">
                <a:solidFill>
                  <a:srgbClr val="00B0F0"/>
                </a:solidFill>
                <a:latin typeface="メイリオ" pitchFamily="50" charset="-128"/>
                <a:ea typeface="メイリオ" pitchFamily="50" charset="-128"/>
                <a:cs typeface="メイリオ" pitchFamily="50" charset="-128"/>
              </a:rPr>
              <a:t>「ジュニア フォトグラファーズ </a:t>
            </a:r>
            <a:r>
              <a:rPr lang="en-US" altLang="ja-JP" sz="1200" b="1" dirty="0">
                <a:solidFill>
                  <a:srgbClr val="00B0F0"/>
                </a:solidFill>
                <a:latin typeface="メイリオ" pitchFamily="50" charset="-128"/>
                <a:ea typeface="メイリオ" pitchFamily="50" charset="-128"/>
                <a:cs typeface="メイリオ" pitchFamily="50" charset="-128"/>
              </a:rPr>
              <a:t>2026</a:t>
            </a:r>
            <a:r>
              <a:rPr lang="ja-JP" altLang="en-US" sz="1200" b="1" dirty="0">
                <a:solidFill>
                  <a:srgbClr val="00B0F0"/>
                </a:solidFill>
                <a:latin typeface="メイリオ" pitchFamily="50" charset="-128"/>
                <a:ea typeface="メイリオ" pitchFamily="50" charset="-128"/>
                <a:cs typeface="メイリオ" pitchFamily="50" charset="-128"/>
              </a:rPr>
              <a:t>」参加にあたって</a:t>
            </a:r>
          </a:p>
          <a:p>
            <a:pPr>
              <a:spcAft>
                <a:spcPts val="600"/>
              </a:spcAft>
            </a:pPr>
            <a:r>
              <a:rPr lang="en-US" altLang="ja-JP" sz="700" b="1" dirty="0">
                <a:solidFill>
                  <a:schemeClr val="tx1">
                    <a:lumMod val="65000"/>
                    <a:lumOff val="35000"/>
                  </a:schemeClr>
                </a:solidFill>
                <a:latin typeface="メイリオ" pitchFamily="50" charset="-128"/>
                <a:ea typeface="メイリオ" pitchFamily="50" charset="-128"/>
                <a:cs typeface="メイリオ" pitchFamily="50" charset="-128"/>
              </a:rPr>
              <a:t>1.</a:t>
            </a:r>
            <a:r>
              <a:rPr lang="ja-JP" altLang="en-US" sz="700" b="1" dirty="0">
                <a:solidFill>
                  <a:schemeClr val="tx1">
                    <a:lumMod val="65000"/>
                    <a:lumOff val="35000"/>
                  </a:schemeClr>
                </a:solidFill>
                <a:latin typeface="メイリオ" pitchFamily="50" charset="-128"/>
                <a:ea typeface="メイリオ" pitchFamily="50" charset="-128"/>
                <a:cs typeface="メイリオ" pitchFamily="50" charset="-128"/>
              </a:rPr>
              <a:t>参加者等が撮影した写真等の取扱いについて</a:t>
            </a:r>
          </a:p>
          <a:p>
            <a:pPr>
              <a:spcAft>
                <a:spcPts val="600"/>
              </a:spcAft>
            </a:pPr>
            <a:r>
              <a:rPr lang="ja-JP" altLang="en-US" sz="700" dirty="0">
                <a:solidFill>
                  <a:schemeClr val="tx1">
                    <a:lumMod val="65000"/>
                    <a:lumOff val="35000"/>
                  </a:schemeClr>
                </a:solidFill>
                <a:latin typeface="メイリオ" pitchFamily="50" charset="-128"/>
                <a:ea typeface="メイリオ" pitchFamily="50" charset="-128"/>
                <a:cs typeface="メイリオ" pitchFamily="50" charset="-128"/>
              </a:rPr>
              <a:t>①参加者が「ジュニア フォトグラファーズ </a:t>
            </a:r>
            <a:r>
              <a:rPr lang="en-US" altLang="ja-JP" sz="700" dirty="0">
                <a:solidFill>
                  <a:schemeClr val="tx1">
                    <a:lumMod val="65000"/>
                    <a:lumOff val="35000"/>
                  </a:schemeClr>
                </a:solidFill>
                <a:latin typeface="メイリオ" pitchFamily="50" charset="-128"/>
                <a:ea typeface="メイリオ" pitchFamily="50" charset="-128"/>
                <a:cs typeface="メイリオ" pitchFamily="50" charset="-128"/>
              </a:rPr>
              <a:t>2026</a:t>
            </a:r>
            <a:r>
              <a:rPr lang="ja-JP" altLang="en-US" sz="700" dirty="0">
                <a:solidFill>
                  <a:schemeClr val="tx1">
                    <a:lumMod val="65000"/>
                    <a:lumOff val="35000"/>
                  </a:schemeClr>
                </a:solidFill>
                <a:latin typeface="メイリオ" pitchFamily="50" charset="-128"/>
                <a:ea typeface="メイリオ" pitchFamily="50" charset="-128"/>
                <a:cs typeface="メイリオ" pitchFamily="50" charset="-128"/>
              </a:rPr>
              <a:t>」（以下、本プロジェクト）において撮影した写真作品、参加者からいただいたアンケート内容や感想、および②キヤノン株式会社（以下、主催者）または写真家が参加者、保護者、その他の関係者を撮影した写真は、次の目的に使用されます。</a:t>
            </a:r>
          </a:p>
          <a:p>
            <a:pPr marL="179388" indent="-179388">
              <a:tabLst>
                <a:tab pos="179388" algn="l"/>
              </a:tabLst>
            </a:pPr>
            <a:r>
              <a:rPr lang="en-US" altLang="ja-JP" sz="700" dirty="0">
                <a:solidFill>
                  <a:schemeClr val="tx1">
                    <a:lumMod val="65000"/>
                    <a:lumOff val="35000"/>
                  </a:schemeClr>
                </a:solidFill>
                <a:latin typeface="メイリオ" pitchFamily="50" charset="-128"/>
                <a:ea typeface="メイリオ" pitchFamily="50" charset="-128"/>
                <a:cs typeface="メイリオ" pitchFamily="50" charset="-128"/>
              </a:rPr>
              <a:t>1</a:t>
            </a:r>
            <a:r>
              <a:rPr lang="ja-JP" altLang="en-US" sz="700" dirty="0">
                <a:solidFill>
                  <a:schemeClr val="tx1">
                    <a:lumMod val="65000"/>
                    <a:lumOff val="35000"/>
                  </a:schemeClr>
                </a:solidFill>
                <a:latin typeface="メイリオ" pitchFamily="50" charset="-128"/>
                <a:ea typeface="メイリオ" pitchFamily="50" charset="-128"/>
                <a:cs typeface="メイリオ" pitchFamily="50" charset="-128"/>
              </a:rPr>
              <a:t>）主催者またはそのグループ会社が国内外で開催する非営利活動としての写真展</a:t>
            </a:r>
          </a:p>
          <a:p>
            <a:pPr marL="179388" indent="-179388">
              <a:tabLst>
                <a:tab pos="179388" algn="l"/>
              </a:tabLst>
            </a:pPr>
            <a:r>
              <a:rPr lang="en-US" altLang="ja-JP" sz="700" dirty="0">
                <a:solidFill>
                  <a:schemeClr val="tx1">
                    <a:lumMod val="65000"/>
                    <a:lumOff val="35000"/>
                  </a:schemeClr>
                </a:solidFill>
                <a:latin typeface="メイリオ" pitchFamily="50" charset="-128"/>
                <a:ea typeface="メイリオ" pitchFamily="50" charset="-128"/>
                <a:cs typeface="メイリオ" pitchFamily="50" charset="-128"/>
              </a:rPr>
              <a:t>2</a:t>
            </a:r>
            <a:r>
              <a:rPr lang="ja-JP" altLang="en-US" sz="700" dirty="0">
                <a:solidFill>
                  <a:schemeClr val="tx1">
                    <a:lumMod val="65000"/>
                    <a:lumOff val="35000"/>
                  </a:schemeClr>
                </a:solidFill>
                <a:latin typeface="メイリオ" pitchFamily="50" charset="-128"/>
                <a:ea typeface="メイリオ" pitchFamily="50" charset="-128"/>
                <a:cs typeface="メイリオ" pitchFamily="50" charset="-128"/>
              </a:rPr>
              <a:t>）主催者またはそのグループ会社による本プロジェクトの活動紹介（活動報告書、案内状、パンフレット等の制作物、ホームページ、</a:t>
            </a:r>
            <a:r>
              <a:rPr lang="en-US" altLang="ja-JP" sz="700" dirty="0">
                <a:solidFill>
                  <a:schemeClr val="tx1">
                    <a:lumMod val="65000"/>
                    <a:lumOff val="35000"/>
                  </a:schemeClr>
                </a:solidFill>
                <a:latin typeface="メイリオ" pitchFamily="50" charset="-128"/>
                <a:ea typeface="メイリオ" pitchFamily="50" charset="-128"/>
                <a:cs typeface="メイリオ" pitchFamily="50" charset="-128"/>
              </a:rPr>
              <a:t>SNS(※)</a:t>
            </a:r>
            <a:r>
              <a:rPr lang="ja-JP" altLang="en-US" sz="700">
                <a:solidFill>
                  <a:schemeClr val="tx1">
                    <a:lumMod val="65000"/>
                    <a:lumOff val="35000"/>
                  </a:schemeClr>
                </a:solidFill>
                <a:latin typeface="メイリオ" pitchFamily="50" charset="-128"/>
                <a:ea typeface="メイリオ" pitchFamily="50" charset="-128"/>
                <a:cs typeface="メイリオ" pitchFamily="50" charset="-128"/>
              </a:rPr>
              <a:t>、企業紹介冊子、新聞</a:t>
            </a:r>
            <a:r>
              <a:rPr lang="ja-JP" altLang="en-US" sz="700" dirty="0">
                <a:solidFill>
                  <a:schemeClr val="tx1">
                    <a:lumMod val="65000"/>
                    <a:lumOff val="35000"/>
                  </a:schemeClr>
                </a:solidFill>
                <a:latin typeface="メイリオ" pitchFamily="50" charset="-128"/>
                <a:ea typeface="メイリオ" pitchFamily="50" charset="-128"/>
                <a:cs typeface="メイリオ" pitchFamily="50" charset="-128"/>
              </a:rPr>
              <a:t>等の広報媒体への掲載等）</a:t>
            </a:r>
          </a:p>
          <a:p>
            <a:pPr marL="179388" indent="-179388">
              <a:tabLst>
                <a:tab pos="179388" algn="l"/>
              </a:tabLst>
            </a:pPr>
            <a:r>
              <a:rPr lang="en-US" altLang="ja-JP" sz="700" dirty="0">
                <a:solidFill>
                  <a:schemeClr val="tx1">
                    <a:lumMod val="65000"/>
                    <a:lumOff val="35000"/>
                  </a:schemeClr>
                </a:solidFill>
                <a:latin typeface="メイリオ" pitchFamily="50" charset="-128"/>
                <a:ea typeface="メイリオ" pitchFamily="50" charset="-128"/>
                <a:cs typeface="メイリオ" pitchFamily="50" charset="-128"/>
              </a:rPr>
              <a:t>3</a:t>
            </a:r>
            <a:r>
              <a:rPr lang="ja-JP" altLang="en-US" sz="700" dirty="0">
                <a:solidFill>
                  <a:schemeClr val="tx1">
                    <a:lumMod val="65000"/>
                    <a:lumOff val="35000"/>
                  </a:schemeClr>
                </a:solidFill>
                <a:latin typeface="メイリオ" pitchFamily="50" charset="-128"/>
                <a:ea typeface="メイリオ" pitchFamily="50" charset="-128"/>
                <a:cs typeface="メイリオ" pitchFamily="50" charset="-128"/>
              </a:rPr>
              <a:t>）主催者から本プロジェクトの参加学校、教育機関等の諸団体への写真提供</a:t>
            </a:r>
          </a:p>
          <a:p>
            <a:pPr marL="179388" indent="-179388">
              <a:spcAft>
                <a:spcPts val="600"/>
              </a:spcAft>
              <a:tabLst>
                <a:tab pos="179388" algn="l"/>
              </a:tabLst>
            </a:pPr>
            <a:r>
              <a:rPr lang="en-US" altLang="ja-JP" sz="700" dirty="0">
                <a:solidFill>
                  <a:schemeClr val="tx1">
                    <a:lumMod val="65000"/>
                    <a:lumOff val="35000"/>
                  </a:schemeClr>
                </a:solidFill>
                <a:latin typeface="メイリオ" pitchFamily="50" charset="-128"/>
                <a:ea typeface="メイリオ" pitchFamily="50" charset="-128"/>
                <a:cs typeface="メイリオ" pitchFamily="50" charset="-128"/>
              </a:rPr>
              <a:t>4</a:t>
            </a:r>
            <a:r>
              <a:rPr lang="ja-JP" altLang="en-US" sz="700" dirty="0">
                <a:solidFill>
                  <a:schemeClr val="tx1">
                    <a:lumMod val="65000"/>
                    <a:lumOff val="35000"/>
                  </a:schemeClr>
                </a:solidFill>
                <a:latin typeface="メイリオ" pitchFamily="50" charset="-128"/>
                <a:ea typeface="メイリオ" pitchFamily="50" charset="-128"/>
                <a:cs typeface="メイリオ" pitchFamily="50" charset="-128"/>
              </a:rPr>
              <a:t>）本プロジェクトの参加学校、教育機関等の諸団体による非営利活動（写真展や学校教材への掲載等）への写真提供</a:t>
            </a:r>
          </a:p>
          <a:p>
            <a:pPr marL="179388" indent="-179388">
              <a:spcAft>
                <a:spcPts val="600"/>
              </a:spcAft>
              <a:tabLst>
                <a:tab pos="179388" algn="l"/>
              </a:tabLst>
            </a:pPr>
            <a:r>
              <a:rPr lang="ja-JP" altLang="en-US" sz="700" dirty="0">
                <a:solidFill>
                  <a:schemeClr val="tx1">
                    <a:lumMod val="65000"/>
                    <a:lumOff val="35000"/>
                  </a:schemeClr>
                </a:solidFill>
                <a:latin typeface="メイリオ" pitchFamily="50" charset="-128"/>
                <a:ea typeface="メイリオ" pitchFamily="50" charset="-128"/>
                <a:cs typeface="メイリオ" pitchFamily="50" charset="-128"/>
              </a:rPr>
              <a:t>　　上記①の写真作品および上記②の撮影写真・映像については本プロジェクトの主催者および参加学校・教育機関等の諸団体が管理するものとします。なお、上記①の写真作品を使用する際には、参加者の個人名を削除しますが、学校名および学年を明示する場合があります。</a:t>
            </a:r>
            <a:endParaRPr lang="en-US" altLang="ja-JP" sz="700" dirty="0">
              <a:solidFill>
                <a:schemeClr val="tx1">
                  <a:lumMod val="65000"/>
                  <a:lumOff val="35000"/>
                </a:schemeClr>
              </a:solidFill>
              <a:latin typeface="メイリオ" pitchFamily="50" charset="-128"/>
              <a:ea typeface="メイリオ" pitchFamily="50" charset="-128"/>
              <a:cs typeface="メイリオ" pitchFamily="50" charset="-128"/>
            </a:endParaRPr>
          </a:p>
          <a:p>
            <a:pPr marL="179388" indent="-179388">
              <a:spcAft>
                <a:spcPts val="600"/>
              </a:spcAft>
              <a:tabLst>
                <a:tab pos="179388" algn="l"/>
              </a:tabLst>
            </a:pPr>
            <a:r>
              <a:rPr lang="ja-JP" altLang="en-US" sz="600" dirty="0">
                <a:solidFill>
                  <a:schemeClr val="tx1">
                    <a:lumMod val="65000"/>
                    <a:lumOff val="35000"/>
                  </a:schemeClr>
                </a:solidFill>
                <a:latin typeface="メイリオ" pitchFamily="50" charset="-128"/>
                <a:ea typeface="メイリオ" pitchFamily="50" charset="-128"/>
                <a:cs typeface="メイリオ" pitchFamily="50" charset="-128"/>
              </a:rPr>
              <a:t>（</a:t>
            </a:r>
            <a:r>
              <a:rPr lang="en-US" altLang="ja-JP" sz="600" dirty="0">
                <a:solidFill>
                  <a:schemeClr val="tx1">
                    <a:lumMod val="65000"/>
                    <a:lumOff val="35000"/>
                  </a:schemeClr>
                </a:solidFill>
                <a:latin typeface="メイリオ" pitchFamily="50" charset="-128"/>
                <a:ea typeface="メイリオ" pitchFamily="50" charset="-128"/>
                <a:cs typeface="メイリオ" pitchFamily="50" charset="-128"/>
              </a:rPr>
              <a:t>※</a:t>
            </a:r>
            <a:r>
              <a:rPr lang="ja-JP" altLang="en-US" sz="600" dirty="0">
                <a:solidFill>
                  <a:schemeClr val="tx1">
                    <a:lumMod val="65000"/>
                    <a:lumOff val="35000"/>
                  </a:schemeClr>
                </a:solidFill>
                <a:latin typeface="メイリオ" pitchFamily="50" charset="-128"/>
                <a:ea typeface="メイリオ" pitchFamily="50" charset="-128"/>
                <a:cs typeface="メイリオ" pitchFamily="50" charset="-128"/>
              </a:rPr>
              <a:t>）「</a:t>
            </a:r>
            <a:r>
              <a:rPr lang="en-US" altLang="ja-JP" sz="600" dirty="0">
                <a:solidFill>
                  <a:schemeClr val="tx1">
                    <a:lumMod val="65000"/>
                    <a:lumOff val="35000"/>
                  </a:schemeClr>
                </a:solidFill>
                <a:latin typeface="メイリオ" pitchFamily="50" charset="-128"/>
                <a:ea typeface="メイリオ" pitchFamily="50" charset="-128"/>
                <a:cs typeface="メイリオ" pitchFamily="50" charset="-128"/>
              </a:rPr>
              <a:t>SNS</a:t>
            </a:r>
            <a:r>
              <a:rPr lang="ja-JP" altLang="en-US" sz="600" dirty="0">
                <a:solidFill>
                  <a:schemeClr val="tx1">
                    <a:lumMod val="65000"/>
                    <a:lumOff val="35000"/>
                  </a:schemeClr>
                </a:solidFill>
                <a:latin typeface="メイリオ" pitchFamily="50" charset="-128"/>
                <a:ea typeface="メイリオ" pitchFamily="50" charset="-128"/>
                <a:cs typeface="メイリオ" pitchFamily="50" charset="-128"/>
              </a:rPr>
              <a:t>」とは、キヤノングループの</a:t>
            </a:r>
            <a:r>
              <a:rPr lang="en-US" altLang="ja-JP" sz="600" dirty="0">
                <a:solidFill>
                  <a:schemeClr val="tx1">
                    <a:lumMod val="65000"/>
                    <a:lumOff val="35000"/>
                  </a:schemeClr>
                </a:solidFill>
                <a:latin typeface="メイリオ" pitchFamily="50" charset="-128"/>
                <a:ea typeface="メイリオ" pitchFamily="50" charset="-128"/>
                <a:cs typeface="メイリオ" pitchFamily="50" charset="-128"/>
              </a:rPr>
              <a:t>CSR</a:t>
            </a:r>
            <a:r>
              <a:rPr lang="ja-JP" altLang="en-US" sz="600" dirty="0">
                <a:solidFill>
                  <a:schemeClr val="tx1">
                    <a:lumMod val="65000"/>
                    <a:lumOff val="35000"/>
                  </a:schemeClr>
                </a:solidFill>
                <a:latin typeface="メイリオ" pitchFamily="50" charset="-128"/>
                <a:ea typeface="メイリオ" pitchFamily="50" charset="-128"/>
                <a:cs typeface="メイリオ" pitchFamily="50" charset="-128"/>
              </a:rPr>
              <a:t>活動を紹介するインスタグラム公式アカウント</a:t>
            </a:r>
            <a:r>
              <a:rPr lang="en-US" altLang="ja-JP" sz="600" dirty="0">
                <a:solidFill>
                  <a:schemeClr val="tx1">
                    <a:lumMod val="65000"/>
                    <a:lumOff val="35000"/>
                  </a:schemeClr>
                </a:solidFill>
                <a:latin typeface="メイリオ" pitchFamily="50" charset="-128"/>
                <a:ea typeface="メイリオ" pitchFamily="50" charset="-128"/>
                <a:cs typeface="メイリオ" pitchFamily="50" charset="-128"/>
              </a:rPr>
              <a:t>(@canon_csr)</a:t>
            </a:r>
            <a:r>
              <a:rPr lang="ja-JP" altLang="en-US" sz="600" dirty="0">
                <a:solidFill>
                  <a:schemeClr val="tx1">
                    <a:lumMod val="65000"/>
                    <a:lumOff val="35000"/>
                  </a:schemeClr>
                </a:solidFill>
                <a:latin typeface="メイリオ" pitchFamily="50" charset="-128"/>
                <a:ea typeface="メイリオ" pitchFamily="50" charset="-128"/>
                <a:cs typeface="メイリオ" pitchFamily="50" charset="-128"/>
              </a:rPr>
              <a:t>です。</a:t>
            </a:r>
            <a:endParaRPr lang="en-US" altLang="ja-JP" sz="600" dirty="0">
              <a:solidFill>
                <a:schemeClr val="tx1">
                  <a:lumMod val="65000"/>
                  <a:lumOff val="35000"/>
                </a:schemeClr>
              </a:solidFill>
              <a:latin typeface="メイリオ" pitchFamily="50" charset="-128"/>
              <a:ea typeface="メイリオ" pitchFamily="50" charset="-128"/>
              <a:cs typeface="メイリオ" pitchFamily="50" charset="-128"/>
            </a:endParaRPr>
          </a:p>
          <a:p>
            <a:pPr>
              <a:spcAft>
                <a:spcPts val="600"/>
              </a:spcAft>
            </a:pPr>
            <a:r>
              <a:rPr lang="en-US" altLang="ja-JP" sz="700" b="1" dirty="0">
                <a:solidFill>
                  <a:schemeClr val="tx1">
                    <a:lumMod val="65000"/>
                    <a:lumOff val="35000"/>
                  </a:schemeClr>
                </a:solidFill>
                <a:latin typeface="メイリオ" pitchFamily="50" charset="-128"/>
                <a:ea typeface="メイリオ" pitchFamily="50" charset="-128"/>
                <a:cs typeface="メイリオ" pitchFamily="50" charset="-128"/>
              </a:rPr>
              <a:t>2.</a:t>
            </a:r>
            <a:r>
              <a:rPr lang="ja-JP" altLang="en-US" sz="700" b="1" dirty="0">
                <a:solidFill>
                  <a:schemeClr val="tx1">
                    <a:lumMod val="65000"/>
                    <a:lumOff val="35000"/>
                  </a:schemeClr>
                </a:solidFill>
                <a:latin typeface="メイリオ" pitchFamily="50" charset="-128"/>
                <a:ea typeface="メイリオ" pitchFamily="50" charset="-128"/>
                <a:cs typeface="メイリオ" pitchFamily="50" charset="-128"/>
              </a:rPr>
              <a:t>参加者の個人情報の取扱いについて</a:t>
            </a:r>
          </a:p>
          <a:p>
            <a:r>
              <a:rPr lang="ja-JP" altLang="en-US" sz="700" dirty="0">
                <a:solidFill>
                  <a:schemeClr val="tx1">
                    <a:lumMod val="65000"/>
                    <a:lumOff val="35000"/>
                  </a:schemeClr>
                </a:solidFill>
                <a:latin typeface="メイリオ" pitchFamily="50" charset="-128"/>
                <a:ea typeface="メイリオ" pitchFamily="50" charset="-128"/>
                <a:cs typeface="メイリオ" pitchFamily="50" charset="-128"/>
              </a:rPr>
              <a:t>キヤノン株式会社は、本プロジェクトへの参加者の個人情報について次の通り扱います。</a:t>
            </a:r>
          </a:p>
          <a:p>
            <a:r>
              <a:rPr lang="en-US" altLang="ja-JP" sz="700" dirty="0">
                <a:solidFill>
                  <a:schemeClr val="tx1">
                    <a:lumMod val="65000"/>
                    <a:lumOff val="35000"/>
                  </a:schemeClr>
                </a:solidFill>
                <a:latin typeface="メイリオ" pitchFamily="50" charset="-128"/>
                <a:ea typeface="メイリオ" pitchFamily="50" charset="-128"/>
                <a:cs typeface="メイリオ" pitchFamily="50" charset="-128"/>
              </a:rPr>
              <a:t>1</a:t>
            </a:r>
            <a:r>
              <a:rPr lang="ja-JP" altLang="en-US" sz="700" dirty="0">
                <a:solidFill>
                  <a:schemeClr val="tx1">
                    <a:lumMod val="65000"/>
                    <a:lumOff val="35000"/>
                  </a:schemeClr>
                </a:solidFill>
                <a:latin typeface="メイリオ" pitchFamily="50" charset="-128"/>
                <a:ea typeface="メイリオ" pitchFamily="50" charset="-128"/>
                <a:cs typeface="メイリオ" pitchFamily="50" charset="-128"/>
              </a:rPr>
              <a:t>）個人情報の利用目的</a:t>
            </a:r>
          </a:p>
          <a:p>
            <a:pPr marL="177800"/>
            <a:r>
              <a:rPr lang="ja-JP" altLang="en-US" sz="700" dirty="0">
                <a:solidFill>
                  <a:schemeClr val="tx1">
                    <a:lumMod val="65000"/>
                    <a:lumOff val="35000"/>
                  </a:schemeClr>
                </a:solidFill>
                <a:latin typeface="メイリオ" pitchFamily="50" charset="-128"/>
                <a:ea typeface="メイリオ" pitchFamily="50" charset="-128"/>
                <a:cs typeface="メイリオ" pitchFamily="50" charset="-128"/>
              </a:rPr>
              <a:t>ご提供いただいた個人情報は、以下の目的で利用します。</a:t>
            </a:r>
          </a:p>
          <a:p>
            <a:pPr marL="177800"/>
            <a:r>
              <a:rPr lang="ja-JP" altLang="en-US" sz="700" dirty="0">
                <a:solidFill>
                  <a:schemeClr val="tx1">
                    <a:lumMod val="65000"/>
                    <a:lumOff val="35000"/>
                  </a:schemeClr>
                </a:solidFill>
                <a:latin typeface="メイリオ" pitchFamily="50" charset="-128"/>
                <a:ea typeface="メイリオ" pitchFamily="50" charset="-128"/>
                <a:cs typeface="メイリオ" pitchFamily="50" charset="-128"/>
              </a:rPr>
              <a:t>・本プロジェクトの写真教室を運営するため</a:t>
            </a:r>
          </a:p>
          <a:p>
            <a:pPr marL="177800"/>
            <a:r>
              <a:rPr lang="ja-JP" altLang="en-US" sz="700" dirty="0">
                <a:solidFill>
                  <a:schemeClr val="tx1">
                    <a:lumMod val="65000"/>
                    <a:lumOff val="35000"/>
                  </a:schemeClr>
                </a:solidFill>
                <a:latin typeface="メイリオ" pitchFamily="50" charset="-128"/>
                <a:ea typeface="メイリオ" pitchFamily="50" charset="-128"/>
                <a:cs typeface="メイリオ" pitchFamily="50" charset="-128"/>
              </a:rPr>
              <a:t>・本プロジェクトの写真展開催およびプリント支援に際して写真教室で撮影された写真を管理するため</a:t>
            </a:r>
          </a:p>
          <a:p>
            <a:r>
              <a:rPr lang="en-US" altLang="ja-JP" sz="700" dirty="0">
                <a:solidFill>
                  <a:schemeClr val="tx1">
                    <a:lumMod val="65000"/>
                    <a:lumOff val="35000"/>
                  </a:schemeClr>
                </a:solidFill>
                <a:latin typeface="メイリオ" pitchFamily="50" charset="-128"/>
                <a:ea typeface="メイリオ" pitchFamily="50" charset="-128"/>
                <a:cs typeface="メイリオ" pitchFamily="50" charset="-128"/>
              </a:rPr>
              <a:t>2</a:t>
            </a:r>
            <a:r>
              <a:rPr lang="ja-JP" altLang="en-US" sz="700" dirty="0">
                <a:solidFill>
                  <a:schemeClr val="tx1">
                    <a:lumMod val="65000"/>
                    <a:lumOff val="35000"/>
                  </a:schemeClr>
                </a:solidFill>
                <a:latin typeface="メイリオ" pitchFamily="50" charset="-128"/>
                <a:ea typeface="メイリオ" pitchFamily="50" charset="-128"/>
                <a:cs typeface="メイリオ" pitchFamily="50" charset="-128"/>
              </a:rPr>
              <a:t>）個人情報の提供</a:t>
            </a:r>
          </a:p>
          <a:p>
            <a:pPr marL="177800"/>
            <a:r>
              <a:rPr lang="ja-JP" altLang="en-US" sz="700" dirty="0">
                <a:solidFill>
                  <a:schemeClr val="tx1">
                    <a:lumMod val="65000"/>
                    <a:lumOff val="35000"/>
                  </a:schemeClr>
                </a:solidFill>
                <a:latin typeface="メイリオ" pitchFamily="50" charset="-128"/>
                <a:ea typeface="メイリオ" pitchFamily="50" charset="-128"/>
                <a:cs typeface="メイリオ" pitchFamily="50" charset="-128"/>
              </a:rPr>
              <a:t>本プロジェクトへ参加する際は、参加申込書兼同意書内で指定する個人情報をご提供いただく必要があります。</a:t>
            </a:r>
          </a:p>
          <a:p>
            <a:pPr marL="177800"/>
            <a:r>
              <a:rPr lang="ja-JP" altLang="en-US" sz="700" dirty="0">
                <a:solidFill>
                  <a:schemeClr val="tx1">
                    <a:lumMod val="65000"/>
                    <a:lumOff val="35000"/>
                  </a:schemeClr>
                </a:solidFill>
                <a:latin typeface="メイリオ" pitchFamily="50" charset="-128"/>
                <a:ea typeface="メイリオ" pitchFamily="50" charset="-128"/>
                <a:cs typeface="メイリオ" pitchFamily="50" charset="-128"/>
              </a:rPr>
              <a:t>ご提供は任意ですが、ご提供いただけない場合あるいは記入漏れのある場合には参加を受け付けられないことが</a:t>
            </a:r>
            <a:endParaRPr lang="en-US" altLang="ja-JP" sz="700" dirty="0">
              <a:solidFill>
                <a:schemeClr val="tx1">
                  <a:lumMod val="65000"/>
                  <a:lumOff val="35000"/>
                </a:schemeClr>
              </a:solidFill>
              <a:latin typeface="メイリオ" pitchFamily="50" charset="-128"/>
              <a:ea typeface="メイリオ" pitchFamily="50" charset="-128"/>
              <a:cs typeface="メイリオ" pitchFamily="50" charset="-128"/>
            </a:endParaRPr>
          </a:p>
          <a:p>
            <a:pPr marL="177800"/>
            <a:r>
              <a:rPr lang="ja-JP" altLang="en-US" sz="700" dirty="0">
                <a:solidFill>
                  <a:schemeClr val="tx1">
                    <a:lumMod val="65000"/>
                    <a:lumOff val="35000"/>
                  </a:schemeClr>
                </a:solidFill>
                <a:latin typeface="メイリオ" pitchFamily="50" charset="-128"/>
                <a:ea typeface="メイリオ" pitchFamily="50" charset="-128"/>
                <a:cs typeface="メイリオ" pitchFamily="50" charset="-128"/>
              </a:rPr>
              <a:t>あります。</a:t>
            </a:r>
          </a:p>
          <a:p>
            <a:r>
              <a:rPr lang="en-US" altLang="ja-JP" sz="700" dirty="0">
                <a:solidFill>
                  <a:schemeClr val="tx1">
                    <a:lumMod val="65000"/>
                    <a:lumOff val="35000"/>
                  </a:schemeClr>
                </a:solidFill>
                <a:latin typeface="メイリオ" pitchFamily="50" charset="-128"/>
                <a:ea typeface="メイリオ" pitchFamily="50" charset="-128"/>
                <a:cs typeface="メイリオ" pitchFamily="50" charset="-128"/>
              </a:rPr>
              <a:t>3</a:t>
            </a:r>
            <a:r>
              <a:rPr lang="ja-JP" altLang="en-US" sz="700" dirty="0">
                <a:solidFill>
                  <a:schemeClr val="tx1">
                    <a:lumMod val="65000"/>
                    <a:lumOff val="35000"/>
                  </a:schemeClr>
                </a:solidFill>
                <a:latin typeface="メイリオ" pitchFamily="50" charset="-128"/>
                <a:ea typeface="メイリオ" pitchFamily="50" charset="-128"/>
                <a:cs typeface="メイリオ" pitchFamily="50" charset="-128"/>
              </a:rPr>
              <a:t>）第三者への提供</a:t>
            </a:r>
          </a:p>
          <a:p>
            <a:pPr marL="177800"/>
            <a:r>
              <a:rPr lang="ja-JP" altLang="en-US" sz="700" dirty="0">
                <a:solidFill>
                  <a:schemeClr val="tx1">
                    <a:lumMod val="65000"/>
                    <a:lumOff val="35000"/>
                  </a:schemeClr>
                </a:solidFill>
                <a:latin typeface="メイリオ" pitchFamily="50" charset="-128"/>
                <a:ea typeface="メイリオ" pitchFamily="50" charset="-128"/>
                <a:cs typeface="メイリオ" pitchFamily="50" charset="-128"/>
              </a:rPr>
              <a:t>ご提供いただいた個人情報を、以下の場合を除き、第三者に提供することは致しません。</a:t>
            </a:r>
          </a:p>
          <a:p>
            <a:pPr marL="177800"/>
            <a:r>
              <a:rPr lang="ja-JP" altLang="en-US" sz="700" dirty="0">
                <a:solidFill>
                  <a:schemeClr val="tx1">
                    <a:lumMod val="65000"/>
                    <a:lumOff val="35000"/>
                  </a:schemeClr>
                </a:solidFill>
                <a:latin typeface="メイリオ" pitchFamily="50" charset="-128"/>
                <a:ea typeface="メイリオ" pitchFamily="50" charset="-128"/>
                <a:cs typeface="メイリオ" pitchFamily="50" charset="-128"/>
              </a:rPr>
              <a:t>・参加者および保護者の同意がある場合</a:t>
            </a:r>
          </a:p>
          <a:p>
            <a:pPr marL="177800"/>
            <a:r>
              <a:rPr lang="ja-JP" altLang="en-US" sz="700" dirty="0">
                <a:solidFill>
                  <a:schemeClr val="tx1">
                    <a:lumMod val="65000"/>
                    <a:lumOff val="35000"/>
                  </a:schemeClr>
                </a:solidFill>
                <a:latin typeface="メイリオ" pitchFamily="50" charset="-128"/>
                <a:ea typeface="メイリオ" pitchFamily="50" charset="-128"/>
                <a:cs typeface="メイリオ" pitchFamily="50" charset="-128"/>
              </a:rPr>
              <a:t>・法令の規定に基づき要求された場合</a:t>
            </a:r>
          </a:p>
          <a:p>
            <a:r>
              <a:rPr lang="en-US" altLang="ja-JP" sz="700" dirty="0">
                <a:solidFill>
                  <a:schemeClr val="tx1">
                    <a:lumMod val="65000"/>
                    <a:lumOff val="35000"/>
                  </a:schemeClr>
                </a:solidFill>
                <a:latin typeface="メイリオ" pitchFamily="50" charset="-128"/>
                <a:ea typeface="メイリオ" pitchFamily="50" charset="-128"/>
                <a:cs typeface="メイリオ" pitchFamily="50" charset="-128"/>
              </a:rPr>
              <a:t>4</a:t>
            </a:r>
            <a:r>
              <a:rPr lang="ja-JP" altLang="en-US" sz="700" dirty="0">
                <a:solidFill>
                  <a:schemeClr val="tx1">
                    <a:lumMod val="65000"/>
                    <a:lumOff val="35000"/>
                  </a:schemeClr>
                </a:solidFill>
                <a:latin typeface="メイリオ" pitchFamily="50" charset="-128"/>
                <a:ea typeface="メイリオ" pitchFamily="50" charset="-128"/>
                <a:cs typeface="メイリオ" pitchFamily="50" charset="-128"/>
              </a:rPr>
              <a:t>）個人情報の開示・訂正・削除等</a:t>
            </a:r>
          </a:p>
          <a:p>
            <a:pPr marL="177800"/>
            <a:r>
              <a:rPr lang="ja-JP" altLang="en-US" sz="700" dirty="0">
                <a:solidFill>
                  <a:schemeClr val="tx1">
                    <a:lumMod val="65000"/>
                    <a:lumOff val="35000"/>
                  </a:schemeClr>
                </a:solidFill>
                <a:latin typeface="メイリオ" pitchFamily="50" charset="-128"/>
                <a:ea typeface="メイリオ" pitchFamily="50" charset="-128"/>
                <a:cs typeface="メイリオ" pitchFamily="50" charset="-128"/>
              </a:rPr>
              <a:t>ご提供いただいた個人情報について、参加者および保護者から以下のお問い合わせ窓口に開示・訂正・削除等の要　 望があった場合は、遅滞なく要望に応じ、または必要な調査を行い、調査結果に基づき対応致します。</a:t>
            </a:r>
          </a:p>
          <a:p>
            <a:r>
              <a:rPr lang="en-US" altLang="ja-JP" sz="700" dirty="0">
                <a:solidFill>
                  <a:schemeClr val="tx1">
                    <a:lumMod val="65000"/>
                    <a:lumOff val="35000"/>
                  </a:schemeClr>
                </a:solidFill>
                <a:latin typeface="メイリオ" pitchFamily="50" charset="-128"/>
                <a:ea typeface="メイリオ" pitchFamily="50" charset="-128"/>
                <a:cs typeface="メイリオ" pitchFamily="50" charset="-128"/>
              </a:rPr>
              <a:t>5</a:t>
            </a:r>
            <a:r>
              <a:rPr lang="ja-JP" altLang="en-US" sz="700" dirty="0">
                <a:solidFill>
                  <a:schemeClr val="tx1">
                    <a:lumMod val="65000"/>
                    <a:lumOff val="35000"/>
                  </a:schemeClr>
                </a:solidFill>
                <a:latin typeface="メイリオ" pitchFamily="50" charset="-128"/>
                <a:ea typeface="メイリオ" pitchFamily="50" charset="-128"/>
                <a:cs typeface="メイリオ" pitchFamily="50" charset="-128"/>
              </a:rPr>
              <a:t>）個人情報の安全管理</a:t>
            </a:r>
          </a:p>
          <a:p>
            <a:pPr marL="177800"/>
            <a:r>
              <a:rPr lang="ja-JP" altLang="en-US" sz="700" dirty="0">
                <a:solidFill>
                  <a:schemeClr val="tx1">
                    <a:lumMod val="65000"/>
                    <a:lumOff val="35000"/>
                  </a:schemeClr>
                </a:solidFill>
                <a:latin typeface="メイリオ" pitchFamily="50" charset="-128"/>
                <a:ea typeface="メイリオ" pitchFamily="50" charset="-128"/>
                <a:cs typeface="メイリオ" pitchFamily="50" charset="-128"/>
              </a:rPr>
              <a:t>ご提供いただいた個人情報については、管理責任者監督のもとに厳重に管理し、漏洩、流用、改ざん等の防止に適切な対策を講じます。</a:t>
            </a:r>
          </a:p>
          <a:p>
            <a:pPr>
              <a:spcAft>
                <a:spcPts val="600"/>
              </a:spcAft>
            </a:pPr>
            <a:r>
              <a:rPr lang="en-US" altLang="ja-JP" sz="700" dirty="0">
                <a:solidFill>
                  <a:schemeClr val="tx1">
                    <a:lumMod val="65000"/>
                    <a:lumOff val="35000"/>
                  </a:schemeClr>
                </a:solidFill>
                <a:latin typeface="メイリオ" pitchFamily="50" charset="-128"/>
                <a:ea typeface="メイリオ" pitchFamily="50" charset="-128"/>
                <a:cs typeface="メイリオ" pitchFamily="50" charset="-128"/>
              </a:rPr>
              <a:t>6</a:t>
            </a:r>
            <a:r>
              <a:rPr lang="ja-JP" altLang="en-US" sz="700" dirty="0">
                <a:solidFill>
                  <a:schemeClr val="tx1">
                    <a:lumMod val="65000"/>
                    <a:lumOff val="35000"/>
                  </a:schemeClr>
                </a:solidFill>
                <a:latin typeface="メイリオ" pitchFamily="50" charset="-128"/>
                <a:ea typeface="メイリオ" pitchFamily="50" charset="-128"/>
                <a:cs typeface="メイリオ" pitchFamily="50" charset="-128"/>
              </a:rPr>
              <a:t>）個人情報の管理責任者およびお問い合わせ窓口</a:t>
            </a:r>
          </a:p>
          <a:p>
            <a:r>
              <a:rPr lang="ja-JP" altLang="en-US" sz="700" dirty="0">
                <a:solidFill>
                  <a:schemeClr val="tx1">
                    <a:lumMod val="65000"/>
                    <a:lumOff val="35000"/>
                  </a:schemeClr>
                </a:solidFill>
                <a:latin typeface="メイリオ" pitchFamily="50" charset="-128"/>
                <a:ea typeface="メイリオ" pitchFamily="50" charset="-128"/>
                <a:cs typeface="メイリオ" pitchFamily="50" charset="-128"/>
              </a:rPr>
              <a:t>管理責任者：キヤノン株式会社　サステナビリティ推進部　部長</a:t>
            </a:r>
            <a:endParaRPr lang="en-US" altLang="ja-JP" sz="700" dirty="0">
              <a:solidFill>
                <a:schemeClr val="tx1">
                  <a:lumMod val="65000"/>
                  <a:lumOff val="35000"/>
                </a:schemeClr>
              </a:solidFill>
              <a:latin typeface="メイリオ" pitchFamily="50" charset="-128"/>
              <a:ea typeface="メイリオ" pitchFamily="50" charset="-128"/>
              <a:cs typeface="メイリオ" pitchFamily="50" charset="-128"/>
            </a:endParaRPr>
          </a:p>
          <a:p>
            <a:r>
              <a:rPr lang="ja-JP" altLang="en-US" sz="700" dirty="0">
                <a:solidFill>
                  <a:schemeClr val="tx1">
                    <a:lumMod val="65000"/>
                    <a:lumOff val="35000"/>
                  </a:schemeClr>
                </a:solidFill>
                <a:latin typeface="メイリオ" pitchFamily="50" charset="-128"/>
                <a:ea typeface="メイリオ" pitchFamily="50" charset="-128"/>
                <a:cs typeface="メイリオ" pitchFamily="50" charset="-128"/>
              </a:rPr>
              <a:t>お問い合わせ窓口：ジュニア フォトグラファーズ事務局</a:t>
            </a:r>
          </a:p>
          <a:p>
            <a:r>
              <a:rPr lang="ja-JP" altLang="en-US" sz="700" dirty="0">
                <a:solidFill>
                  <a:schemeClr val="tx1">
                    <a:lumMod val="65000"/>
                    <a:lumOff val="35000"/>
                  </a:schemeClr>
                </a:solidFill>
                <a:latin typeface="メイリオ" pitchFamily="50" charset="-128"/>
                <a:ea typeface="メイリオ" pitchFamily="50" charset="-128"/>
                <a:cs typeface="メイリオ" pitchFamily="50" charset="-128"/>
              </a:rPr>
              <a:t>〒</a:t>
            </a:r>
            <a:r>
              <a:rPr lang="en-US" altLang="ja-JP" sz="700" dirty="0">
                <a:solidFill>
                  <a:schemeClr val="tx1">
                    <a:lumMod val="65000"/>
                    <a:lumOff val="35000"/>
                  </a:schemeClr>
                </a:solidFill>
                <a:latin typeface="メイリオ" pitchFamily="50" charset="-128"/>
                <a:ea typeface="メイリオ" pitchFamily="50" charset="-128"/>
                <a:cs typeface="メイリオ" pitchFamily="50" charset="-128"/>
              </a:rPr>
              <a:t>146-8501</a:t>
            </a:r>
            <a:r>
              <a:rPr lang="ja-JP" altLang="en-US" sz="700" dirty="0">
                <a:solidFill>
                  <a:schemeClr val="tx1">
                    <a:lumMod val="65000"/>
                    <a:lumOff val="35000"/>
                  </a:schemeClr>
                </a:solidFill>
                <a:latin typeface="メイリオ" pitchFamily="50" charset="-128"/>
                <a:ea typeface="メイリオ" pitchFamily="50" charset="-128"/>
                <a:cs typeface="メイリオ" pitchFamily="50" charset="-128"/>
              </a:rPr>
              <a:t>　東京都大田区下丸子</a:t>
            </a:r>
            <a:r>
              <a:rPr lang="en-US" altLang="ja-JP" sz="700" dirty="0">
                <a:solidFill>
                  <a:schemeClr val="tx1">
                    <a:lumMod val="65000"/>
                    <a:lumOff val="35000"/>
                  </a:schemeClr>
                </a:solidFill>
                <a:latin typeface="メイリオ" pitchFamily="50" charset="-128"/>
                <a:ea typeface="メイリオ" pitchFamily="50" charset="-128"/>
                <a:cs typeface="メイリオ" pitchFamily="50" charset="-128"/>
              </a:rPr>
              <a:t>3-30-2</a:t>
            </a:r>
          </a:p>
          <a:p>
            <a:r>
              <a:rPr lang="en-US" altLang="ja-JP" sz="700" dirty="0">
                <a:solidFill>
                  <a:schemeClr val="tx1">
                    <a:lumMod val="65000"/>
                    <a:lumOff val="35000"/>
                  </a:schemeClr>
                </a:solidFill>
                <a:latin typeface="メイリオ" pitchFamily="50" charset="-128"/>
                <a:ea typeface="メイリオ" pitchFamily="50" charset="-128"/>
                <a:cs typeface="メイリオ" pitchFamily="50" charset="-128"/>
              </a:rPr>
              <a:t>TEL: 03-5482-8550</a:t>
            </a:r>
            <a:r>
              <a:rPr lang="ja-JP" altLang="en-US" sz="700" dirty="0">
                <a:solidFill>
                  <a:schemeClr val="tx1">
                    <a:lumMod val="65000"/>
                    <a:lumOff val="35000"/>
                  </a:schemeClr>
                </a:solidFill>
                <a:latin typeface="メイリオ" pitchFamily="50" charset="-128"/>
                <a:ea typeface="メイリオ" pitchFamily="50" charset="-128"/>
                <a:cs typeface="メイリオ" pitchFamily="50" charset="-128"/>
              </a:rPr>
              <a:t>　　</a:t>
            </a:r>
            <a:r>
              <a:rPr lang="en-US" altLang="ja-JP" sz="700" dirty="0">
                <a:solidFill>
                  <a:schemeClr val="tx1">
                    <a:lumMod val="65000"/>
                    <a:lumOff val="35000"/>
                  </a:schemeClr>
                </a:solidFill>
                <a:latin typeface="メイリオ" pitchFamily="50" charset="-128"/>
                <a:ea typeface="メイリオ" pitchFamily="50" charset="-128"/>
                <a:cs typeface="メイリオ" pitchFamily="50" charset="-128"/>
              </a:rPr>
              <a:t>E-mail: jr-photo@mail.canon</a:t>
            </a:r>
          </a:p>
        </p:txBody>
      </p:sp>
      <p:sp>
        <p:nvSpPr>
          <p:cNvPr id="7" name="テキスト ボックス 6"/>
          <p:cNvSpPr txBox="1"/>
          <p:nvPr/>
        </p:nvSpPr>
        <p:spPr>
          <a:xfrm>
            <a:off x="10345070" y="7063089"/>
            <a:ext cx="4608511" cy="461665"/>
          </a:xfrm>
          <a:prstGeom prst="rect">
            <a:avLst/>
          </a:prstGeom>
          <a:noFill/>
        </p:spPr>
        <p:txBody>
          <a:bodyPr wrap="square" rtlCol="0">
            <a:spAutoFit/>
          </a:bodyPr>
          <a:lstStyle/>
          <a:p>
            <a:r>
              <a:rPr lang="ja-JP" altLang="en-US" sz="800" dirty="0">
                <a:solidFill>
                  <a:schemeClr val="tx1">
                    <a:lumMod val="65000"/>
                    <a:lumOff val="35000"/>
                  </a:schemeClr>
                </a:solidFill>
                <a:latin typeface="メイリオ" pitchFamily="50" charset="-128"/>
                <a:ea typeface="メイリオ" pitchFamily="50" charset="-128"/>
                <a:cs typeface="メイリオ" pitchFamily="50" charset="-128"/>
              </a:rPr>
              <a:t>「参加者等が撮影した写真等の取扱いについて」および「参加者の個人情報の取扱いについて」を承諾のうえ、</a:t>
            </a:r>
            <a:r>
              <a:rPr lang="en-US" altLang="ja-JP" sz="800" dirty="0">
                <a:solidFill>
                  <a:schemeClr val="tx1">
                    <a:lumMod val="65000"/>
                    <a:lumOff val="35000"/>
                  </a:schemeClr>
                </a:solidFill>
                <a:latin typeface="メイリオ" pitchFamily="50" charset="-128"/>
                <a:ea typeface="メイリオ" pitchFamily="50" charset="-128"/>
              </a:rPr>
              <a:t>2026</a:t>
            </a:r>
            <a:r>
              <a:rPr lang="ja-JP" altLang="en-US" sz="800" dirty="0">
                <a:solidFill>
                  <a:schemeClr val="tx1">
                    <a:lumMod val="65000"/>
                    <a:lumOff val="35000"/>
                  </a:schemeClr>
                </a:solidFill>
                <a:latin typeface="メイリオ" pitchFamily="50" charset="-128"/>
                <a:ea typeface="メイリオ" pitchFamily="50" charset="-128"/>
              </a:rPr>
              <a:t>年</a:t>
            </a:r>
            <a:r>
              <a:rPr lang="en-US" altLang="ja-JP" sz="800" dirty="0">
                <a:solidFill>
                  <a:schemeClr val="tx1">
                    <a:lumMod val="65000"/>
                    <a:lumOff val="35000"/>
                  </a:schemeClr>
                </a:solidFill>
                <a:latin typeface="メイリオ" pitchFamily="50" charset="-128"/>
                <a:ea typeface="メイリオ" pitchFamily="50" charset="-128"/>
              </a:rPr>
              <a:t>10</a:t>
            </a:r>
            <a:r>
              <a:rPr lang="ja-JP" altLang="en-US" sz="800" dirty="0">
                <a:solidFill>
                  <a:schemeClr val="tx1">
                    <a:lumMod val="65000"/>
                    <a:lumOff val="35000"/>
                  </a:schemeClr>
                </a:solidFill>
                <a:latin typeface="メイリオ" pitchFamily="50" charset="-128"/>
                <a:ea typeface="メイリオ" pitchFamily="50" charset="-128"/>
              </a:rPr>
              <a:t>月</a:t>
            </a:r>
            <a:r>
              <a:rPr lang="en-US" altLang="ja-JP" sz="800" dirty="0">
                <a:solidFill>
                  <a:schemeClr val="tx1">
                    <a:lumMod val="65000"/>
                    <a:lumOff val="35000"/>
                  </a:schemeClr>
                </a:solidFill>
                <a:latin typeface="メイリオ" pitchFamily="50" charset="-128"/>
                <a:ea typeface="メイリオ" pitchFamily="50" charset="-128"/>
              </a:rPr>
              <a:t>18</a:t>
            </a:r>
            <a:r>
              <a:rPr lang="ja-JP" altLang="en-US" sz="800" dirty="0">
                <a:solidFill>
                  <a:schemeClr val="tx1">
                    <a:lumMod val="65000"/>
                    <a:lumOff val="35000"/>
                  </a:schemeClr>
                </a:solidFill>
                <a:latin typeface="メイリオ" pitchFamily="50" charset="-128"/>
                <a:ea typeface="メイリオ" pitchFamily="50" charset="-128"/>
              </a:rPr>
              <a:t>日に</a:t>
            </a:r>
            <a:r>
              <a:rPr lang="ja-JP" altLang="en-US" sz="800" dirty="0">
                <a:solidFill>
                  <a:schemeClr val="tx1">
                    <a:lumMod val="65000"/>
                    <a:lumOff val="35000"/>
                  </a:schemeClr>
                </a:solidFill>
                <a:latin typeface="メイリオ" pitchFamily="50" charset="-128"/>
                <a:ea typeface="メイリオ" pitchFamily="50" charset="-128"/>
                <a:cs typeface="メイリオ" pitchFamily="50" charset="-128"/>
              </a:rPr>
              <a:t>開催予定の「ジュニア フォトグラファーズ </a:t>
            </a:r>
            <a:r>
              <a:rPr lang="en-US" altLang="ja-JP" sz="800" dirty="0">
                <a:solidFill>
                  <a:schemeClr val="tx1">
                    <a:lumMod val="65000"/>
                    <a:lumOff val="35000"/>
                  </a:schemeClr>
                </a:solidFill>
                <a:latin typeface="メイリオ" pitchFamily="50" charset="-128"/>
                <a:ea typeface="メイリオ" pitchFamily="50" charset="-128"/>
                <a:cs typeface="メイリオ" pitchFamily="50" charset="-128"/>
              </a:rPr>
              <a:t>2026</a:t>
            </a:r>
            <a:r>
              <a:rPr lang="ja-JP" altLang="en-US" sz="800" dirty="0">
                <a:solidFill>
                  <a:schemeClr val="tx1">
                    <a:lumMod val="65000"/>
                    <a:lumOff val="35000"/>
                  </a:schemeClr>
                </a:solidFill>
                <a:latin typeface="メイリオ" pitchFamily="50" charset="-128"/>
                <a:ea typeface="メイリオ" pitchFamily="50" charset="-128"/>
                <a:cs typeface="メイリオ" pitchFamily="50" charset="-128"/>
              </a:rPr>
              <a:t>」への参加を申し込みます。</a:t>
            </a:r>
            <a:endParaRPr lang="en-US" altLang="ja-JP" sz="800" dirty="0">
              <a:solidFill>
                <a:schemeClr val="tx1">
                  <a:lumMod val="65000"/>
                  <a:lumOff val="35000"/>
                </a:schemeClr>
              </a:solidFill>
              <a:latin typeface="メイリオ" pitchFamily="50" charset="-128"/>
              <a:ea typeface="メイリオ" pitchFamily="50" charset="-128"/>
              <a:cs typeface="メイリオ" pitchFamily="50" charset="-128"/>
            </a:endParaRPr>
          </a:p>
        </p:txBody>
      </p:sp>
      <p:sp>
        <p:nvSpPr>
          <p:cNvPr id="8" name="テキスト ボックス 7"/>
          <p:cNvSpPr txBox="1"/>
          <p:nvPr/>
        </p:nvSpPr>
        <p:spPr>
          <a:xfrm>
            <a:off x="10453458" y="10050972"/>
            <a:ext cx="4464496" cy="338554"/>
          </a:xfrm>
          <a:prstGeom prst="rect">
            <a:avLst/>
          </a:prstGeom>
          <a:noFill/>
        </p:spPr>
        <p:txBody>
          <a:bodyPr wrap="square" rtlCol="0">
            <a:spAutoFit/>
          </a:bodyPr>
          <a:lstStyle/>
          <a:p>
            <a:pPr algn="ctr"/>
            <a:r>
              <a:rPr lang="ja-JP" altLang="en-US" sz="800" dirty="0">
                <a:solidFill>
                  <a:schemeClr val="tx1">
                    <a:lumMod val="65000"/>
                    <a:lumOff val="35000"/>
                  </a:schemeClr>
                </a:solidFill>
                <a:latin typeface="メイリオ" pitchFamily="50" charset="-128"/>
                <a:ea typeface="メイリオ" pitchFamily="50" charset="-128"/>
                <a:cs typeface="メイリオ" pitchFamily="50" charset="-128"/>
              </a:rPr>
              <a:t>「ジュニア フォトグラファーズ </a:t>
            </a:r>
            <a:r>
              <a:rPr lang="en-US" altLang="ja-JP" sz="800" dirty="0">
                <a:solidFill>
                  <a:schemeClr val="tx1">
                    <a:lumMod val="65000"/>
                    <a:lumOff val="35000"/>
                  </a:schemeClr>
                </a:solidFill>
                <a:latin typeface="メイリオ" pitchFamily="50" charset="-128"/>
                <a:ea typeface="メイリオ" pitchFamily="50" charset="-128"/>
                <a:cs typeface="メイリオ" pitchFamily="50" charset="-128"/>
              </a:rPr>
              <a:t>2026</a:t>
            </a:r>
            <a:r>
              <a:rPr lang="ja-JP" altLang="en-US" sz="800" dirty="0">
                <a:solidFill>
                  <a:schemeClr val="tx1">
                    <a:lumMod val="65000"/>
                    <a:lumOff val="35000"/>
                  </a:schemeClr>
                </a:solidFill>
                <a:latin typeface="メイリオ" pitchFamily="50" charset="-128"/>
                <a:ea typeface="メイリオ" pitchFamily="50" charset="-128"/>
                <a:cs typeface="メイリオ" pitchFamily="50" charset="-128"/>
              </a:rPr>
              <a:t>」</a:t>
            </a:r>
            <a:endParaRPr lang="en-US" altLang="ja-JP" sz="800" dirty="0">
              <a:solidFill>
                <a:schemeClr val="tx1">
                  <a:lumMod val="65000"/>
                  <a:lumOff val="35000"/>
                </a:schemeClr>
              </a:solidFill>
              <a:latin typeface="メイリオ" pitchFamily="50" charset="-128"/>
              <a:ea typeface="メイリオ" pitchFamily="50" charset="-128"/>
              <a:cs typeface="メイリオ" pitchFamily="50" charset="-128"/>
            </a:endParaRPr>
          </a:p>
          <a:p>
            <a:pPr algn="ctr"/>
            <a:r>
              <a:rPr lang="ja-JP" altLang="en-US" sz="800" dirty="0">
                <a:solidFill>
                  <a:schemeClr val="tx1">
                    <a:lumMod val="65000"/>
                    <a:lumOff val="35000"/>
                  </a:schemeClr>
                </a:solidFill>
                <a:latin typeface="メイリオ" pitchFamily="50" charset="-128"/>
                <a:ea typeface="メイリオ" pitchFamily="50" charset="-128"/>
                <a:cs typeface="メイリオ" pitchFamily="50" charset="-128"/>
              </a:rPr>
              <a:t>主催者　キヤノン株式会社　サステナビリティ推進部　宛</a:t>
            </a:r>
            <a:endParaRPr lang="en-US" altLang="ja-JP" sz="800" dirty="0">
              <a:solidFill>
                <a:schemeClr val="tx1">
                  <a:lumMod val="65000"/>
                  <a:lumOff val="35000"/>
                </a:schemeClr>
              </a:solidFill>
              <a:latin typeface="メイリオ" pitchFamily="50" charset="-128"/>
              <a:ea typeface="メイリオ" pitchFamily="50" charset="-128"/>
              <a:cs typeface="メイリオ" pitchFamily="50" charset="-128"/>
            </a:endParaRPr>
          </a:p>
        </p:txBody>
      </p:sp>
      <p:sp>
        <p:nvSpPr>
          <p:cNvPr id="13" name="正方形/長方形 12"/>
          <p:cNvSpPr/>
          <p:nvPr/>
        </p:nvSpPr>
        <p:spPr>
          <a:xfrm>
            <a:off x="11783607" y="3906823"/>
            <a:ext cx="215123" cy="200055"/>
          </a:xfrm>
          <a:prstGeom prst="rect">
            <a:avLst/>
          </a:prstGeom>
        </p:spPr>
        <p:txBody>
          <a:bodyPr wrap="none">
            <a:spAutoFit/>
          </a:bodyPr>
          <a:lstStyle/>
          <a:p>
            <a:r>
              <a:rPr lang="ja-JP" altLang="en-US" sz="700" dirty="0">
                <a:solidFill>
                  <a:prstClr val="black">
                    <a:lumMod val="65000"/>
                    <a:lumOff val="35000"/>
                  </a:prstClr>
                </a:solidFill>
                <a:latin typeface="メイリオ" pitchFamily="50" charset="-128"/>
                <a:ea typeface="メイリオ" pitchFamily="50" charset="-128"/>
                <a:cs typeface="メイリオ" pitchFamily="50" charset="-128"/>
              </a:rPr>
              <a:t> </a:t>
            </a:r>
            <a:endParaRPr lang="ja-JP" altLang="en-US" dirty="0"/>
          </a:p>
        </p:txBody>
      </p:sp>
      <p:sp>
        <p:nvSpPr>
          <p:cNvPr id="15" name="テキスト ボックス 14"/>
          <p:cNvSpPr txBox="1"/>
          <p:nvPr/>
        </p:nvSpPr>
        <p:spPr>
          <a:xfrm>
            <a:off x="10250062" y="6687080"/>
            <a:ext cx="4608511" cy="261610"/>
          </a:xfrm>
          <a:prstGeom prst="rect">
            <a:avLst/>
          </a:prstGeom>
          <a:noFill/>
        </p:spPr>
        <p:txBody>
          <a:bodyPr wrap="square" rtlCol="0">
            <a:spAutoFit/>
          </a:bodyPr>
          <a:lstStyle/>
          <a:p>
            <a:pPr algn="ctr"/>
            <a:r>
              <a:rPr lang="ja-JP" altLang="en-US" sz="1100" b="1" dirty="0">
                <a:solidFill>
                  <a:schemeClr val="tx1">
                    <a:lumMod val="65000"/>
                    <a:lumOff val="35000"/>
                  </a:schemeClr>
                </a:solidFill>
                <a:latin typeface="メイリオ" pitchFamily="50" charset="-128"/>
                <a:ea typeface="メイリオ" pitchFamily="50" charset="-128"/>
                <a:cs typeface="メイリオ" pitchFamily="50" charset="-128"/>
              </a:rPr>
              <a:t>「ジュニア フォトグラファーズ</a:t>
            </a:r>
            <a:r>
              <a:rPr lang="en-US" altLang="ja-JP" sz="1100" b="1" dirty="0">
                <a:solidFill>
                  <a:schemeClr val="tx1">
                    <a:lumMod val="65000"/>
                    <a:lumOff val="35000"/>
                  </a:schemeClr>
                </a:solidFill>
                <a:latin typeface="メイリオ" pitchFamily="50" charset="-128"/>
                <a:ea typeface="メイリオ" pitchFamily="50" charset="-128"/>
                <a:cs typeface="メイリオ" pitchFamily="50" charset="-128"/>
              </a:rPr>
              <a:t> 2026</a:t>
            </a:r>
            <a:r>
              <a:rPr lang="ja-JP" altLang="en-US" sz="1100" b="1" dirty="0">
                <a:solidFill>
                  <a:schemeClr val="tx1">
                    <a:lumMod val="65000"/>
                    <a:lumOff val="35000"/>
                  </a:schemeClr>
                </a:solidFill>
                <a:latin typeface="メイリオ" pitchFamily="50" charset="-128"/>
                <a:ea typeface="メイリオ" pitchFamily="50" charset="-128"/>
                <a:cs typeface="メイリオ" pitchFamily="50" charset="-128"/>
              </a:rPr>
              <a:t>」参加申込書 兼 同意書</a:t>
            </a:r>
            <a:endParaRPr lang="en-US" altLang="ja-JP" sz="1100" b="1" dirty="0">
              <a:solidFill>
                <a:schemeClr val="tx1">
                  <a:lumMod val="65000"/>
                  <a:lumOff val="35000"/>
                </a:schemeClr>
              </a:solidFill>
              <a:latin typeface="メイリオ" pitchFamily="50" charset="-128"/>
              <a:ea typeface="メイリオ" pitchFamily="50" charset="-128"/>
              <a:cs typeface="メイリオ" pitchFamily="50" charset="-128"/>
            </a:endParaRPr>
          </a:p>
        </p:txBody>
      </p:sp>
      <p:sp>
        <p:nvSpPr>
          <p:cNvPr id="16" name="テキスト ボックス 15"/>
          <p:cNvSpPr txBox="1"/>
          <p:nvPr/>
        </p:nvSpPr>
        <p:spPr>
          <a:xfrm>
            <a:off x="10231497" y="7818724"/>
            <a:ext cx="792087" cy="246221"/>
          </a:xfrm>
          <a:prstGeom prst="rect">
            <a:avLst/>
          </a:prstGeom>
          <a:noFill/>
        </p:spPr>
        <p:txBody>
          <a:bodyPr wrap="square" rtlCol="0">
            <a:spAutoFit/>
          </a:bodyPr>
          <a:lstStyle/>
          <a:p>
            <a:pPr algn="ctr"/>
            <a:r>
              <a:rPr lang="en-US" altLang="ja-JP" sz="1000" b="1" dirty="0">
                <a:solidFill>
                  <a:schemeClr val="tx1">
                    <a:lumMod val="65000"/>
                    <a:lumOff val="35000"/>
                  </a:schemeClr>
                </a:solidFill>
                <a:latin typeface="メイリオ" pitchFamily="50" charset="-128"/>
                <a:ea typeface="メイリオ" pitchFamily="50" charset="-128"/>
                <a:cs typeface="メイリオ" pitchFamily="50" charset="-128"/>
              </a:rPr>
              <a:t>2026</a:t>
            </a:r>
            <a:r>
              <a:rPr lang="ja-JP" altLang="en-US" sz="1000" b="1" dirty="0">
                <a:solidFill>
                  <a:schemeClr val="tx1">
                    <a:lumMod val="65000"/>
                    <a:lumOff val="35000"/>
                  </a:schemeClr>
                </a:solidFill>
                <a:latin typeface="メイリオ" pitchFamily="50" charset="-128"/>
                <a:ea typeface="メイリオ" pitchFamily="50" charset="-128"/>
                <a:cs typeface="メイリオ" pitchFamily="50" charset="-128"/>
              </a:rPr>
              <a:t>年</a:t>
            </a:r>
            <a:endParaRPr lang="en-US" altLang="ja-JP" sz="1000" b="1" dirty="0">
              <a:solidFill>
                <a:schemeClr val="tx1">
                  <a:lumMod val="65000"/>
                  <a:lumOff val="35000"/>
                </a:schemeClr>
              </a:solidFill>
              <a:latin typeface="メイリオ" pitchFamily="50" charset="-128"/>
              <a:ea typeface="メイリオ" pitchFamily="50" charset="-128"/>
              <a:cs typeface="メイリオ" pitchFamily="50" charset="-128"/>
            </a:endParaRPr>
          </a:p>
        </p:txBody>
      </p:sp>
      <p:sp>
        <p:nvSpPr>
          <p:cNvPr id="17" name="テキスト ボックス 16"/>
          <p:cNvSpPr txBox="1"/>
          <p:nvPr/>
        </p:nvSpPr>
        <p:spPr>
          <a:xfrm>
            <a:off x="11207472" y="7818969"/>
            <a:ext cx="158338" cy="246221"/>
          </a:xfrm>
          <a:prstGeom prst="rect">
            <a:avLst/>
          </a:prstGeom>
          <a:noFill/>
        </p:spPr>
        <p:txBody>
          <a:bodyPr wrap="square" rtlCol="0">
            <a:spAutoFit/>
          </a:bodyPr>
          <a:lstStyle/>
          <a:p>
            <a:pPr algn="ctr"/>
            <a:r>
              <a:rPr lang="ja-JP" altLang="en-US" sz="1000" b="1" dirty="0">
                <a:solidFill>
                  <a:schemeClr val="tx1">
                    <a:lumMod val="65000"/>
                    <a:lumOff val="35000"/>
                  </a:schemeClr>
                </a:solidFill>
                <a:latin typeface="メイリオ" pitchFamily="50" charset="-128"/>
                <a:ea typeface="メイリオ" pitchFamily="50" charset="-128"/>
                <a:cs typeface="メイリオ" pitchFamily="50" charset="-128"/>
              </a:rPr>
              <a:t>月</a:t>
            </a:r>
            <a:endParaRPr lang="en-US" altLang="ja-JP" sz="1000" b="1" dirty="0">
              <a:solidFill>
                <a:schemeClr val="tx1">
                  <a:lumMod val="65000"/>
                  <a:lumOff val="35000"/>
                </a:schemeClr>
              </a:solidFill>
              <a:latin typeface="メイリオ" pitchFamily="50" charset="-128"/>
              <a:ea typeface="メイリオ" pitchFamily="50" charset="-128"/>
              <a:cs typeface="メイリオ" pitchFamily="50" charset="-128"/>
            </a:endParaRPr>
          </a:p>
        </p:txBody>
      </p:sp>
      <p:sp>
        <p:nvSpPr>
          <p:cNvPr id="18" name="テキスト ボックス 17"/>
          <p:cNvSpPr txBox="1"/>
          <p:nvPr/>
        </p:nvSpPr>
        <p:spPr>
          <a:xfrm>
            <a:off x="11627644" y="7812786"/>
            <a:ext cx="158338" cy="246221"/>
          </a:xfrm>
          <a:prstGeom prst="rect">
            <a:avLst/>
          </a:prstGeom>
          <a:noFill/>
        </p:spPr>
        <p:txBody>
          <a:bodyPr wrap="square" rtlCol="0">
            <a:spAutoFit/>
          </a:bodyPr>
          <a:lstStyle/>
          <a:p>
            <a:pPr algn="ctr"/>
            <a:r>
              <a:rPr lang="ja-JP" altLang="en-US" sz="1000" b="1" dirty="0">
                <a:solidFill>
                  <a:schemeClr val="tx1">
                    <a:lumMod val="65000"/>
                    <a:lumOff val="35000"/>
                  </a:schemeClr>
                </a:solidFill>
                <a:latin typeface="メイリオ" pitchFamily="50" charset="-128"/>
                <a:ea typeface="メイリオ" pitchFamily="50" charset="-128"/>
                <a:cs typeface="メイリオ" pitchFamily="50" charset="-128"/>
              </a:rPr>
              <a:t>日</a:t>
            </a:r>
            <a:endParaRPr lang="en-US" altLang="ja-JP" sz="1000" b="1" dirty="0">
              <a:solidFill>
                <a:schemeClr val="tx1">
                  <a:lumMod val="65000"/>
                  <a:lumOff val="35000"/>
                </a:schemeClr>
              </a:solidFill>
              <a:latin typeface="メイリオ" pitchFamily="50" charset="-128"/>
              <a:ea typeface="メイリオ" pitchFamily="50" charset="-128"/>
              <a:cs typeface="メイリオ" pitchFamily="50" charset="-128"/>
            </a:endParaRPr>
          </a:p>
        </p:txBody>
      </p:sp>
      <p:sp>
        <p:nvSpPr>
          <p:cNvPr id="19" name="テキスト ボックス 18"/>
          <p:cNvSpPr txBox="1"/>
          <p:nvPr/>
        </p:nvSpPr>
        <p:spPr>
          <a:xfrm>
            <a:off x="10339132" y="8359160"/>
            <a:ext cx="705757" cy="246221"/>
          </a:xfrm>
          <a:prstGeom prst="rect">
            <a:avLst/>
          </a:prstGeom>
          <a:noFill/>
        </p:spPr>
        <p:txBody>
          <a:bodyPr wrap="square" rtlCol="0">
            <a:spAutoFit/>
          </a:bodyPr>
          <a:lstStyle/>
          <a:p>
            <a:pPr algn="ctr"/>
            <a:r>
              <a:rPr lang="ja-JP" altLang="en-US" sz="1000" b="1" dirty="0">
                <a:solidFill>
                  <a:schemeClr val="tx1">
                    <a:lumMod val="65000"/>
                    <a:lumOff val="35000"/>
                  </a:schemeClr>
                </a:solidFill>
                <a:latin typeface="メイリオ" pitchFamily="50" charset="-128"/>
                <a:ea typeface="メイリオ" pitchFamily="50" charset="-128"/>
                <a:cs typeface="メイリオ" pitchFamily="50" charset="-128"/>
              </a:rPr>
              <a:t>学校名：</a:t>
            </a:r>
            <a:endParaRPr lang="en-US" altLang="ja-JP" sz="1000" b="1" dirty="0">
              <a:solidFill>
                <a:schemeClr val="tx1">
                  <a:lumMod val="65000"/>
                  <a:lumOff val="35000"/>
                </a:schemeClr>
              </a:solidFill>
              <a:latin typeface="メイリオ" pitchFamily="50" charset="-128"/>
              <a:ea typeface="メイリオ" pitchFamily="50" charset="-128"/>
              <a:cs typeface="メイリオ" pitchFamily="50" charset="-128"/>
            </a:endParaRPr>
          </a:p>
        </p:txBody>
      </p:sp>
      <p:sp>
        <p:nvSpPr>
          <p:cNvPr id="20" name="テキスト ボックス 19"/>
          <p:cNvSpPr txBox="1"/>
          <p:nvPr/>
        </p:nvSpPr>
        <p:spPr>
          <a:xfrm>
            <a:off x="13868276" y="8353222"/>
            <a:ext cx="576064" cy="246221"/>
          </a:xfrm>
          <a:prstGeom prst="rect">
            <a:avLst/>
          </a:prstGeom>
          <a:noFill/>
        </p:spPr>
        <p:txBody>
          <a:bodyPr wrap="square" rtlCol="0">
            <a:spAutoFit/>
          </a:bodyPr>
          <a:lstStyle/>
          <a:p>
            <a:pPr algn="ctr"/>
            <a:r>
              <a:rPr lang="ja-JP" altLang="en-US" sz="1000" b="1" dirty="0">
                <a:solidFill>
                  <a:schemeClr val="tx1">
                    <a:lumMod val="65000"/>
                    <a:lumOff val="35000"/>
                  </a:schemeClr>
                </a:solidFill>
                <a:latin typeface="メイリオ" pitchFamily="50" charset="-128"/>
                <a:ea typeface="メイリオ" pitchFamily="50" charset="-128"/>
                <a:cs typeface="メイリオ" pitchFamily="50" charset="-128"/>
              </a:rPr>
              <a:t>学年：</a:t>
            </a:r>
            <a:endParaRPr lang="en-US" altLang="ja-JP" sz="1000" b="1" dirty="0">
              <a:solidFill>
                <a:schemeClr val="tx1">
                  <a:lumMod val="65000"/>
                  <a:lumOff val="35000"/>
                </a:schemeClr>
              </a:solidFill>
              <a:latin typeface="メイリオ" pitchFamily="50" charset="-128"/>
              <a:ea typeface="メイリオ" pitchFamily="50" charset="-128"/>
              <a:cs typeface="メイリオ" pitchFamily="50" charset="-128"/>
            </a:endParaRPr>
          </a:p>
        </p:txBody>
      </p:sp>
      <p:sp>
        <p:nvSpPr>
          <p:cNvPr id="21" name="テキスト ボックス 20"/>
          <p:cNvSpPr txBox="1"/>
          <p:nvPr/>
        </p:nvSpPr>
        <p:spPr>
          <a:xfrm>
            <a:off x="14597976" y="8359160"/>
            <a:ext cx="194718" cy="246221"/>
          </a:xfrm>
          <a:prstGeom prst="rect">
            <a:avLst/>
          </a:prstGeom>
          <a:noFill/>
        </p:spPr>
        <p:txBody>
          <a:bodyPr wrap="square" rtlCol="0">
            <a:spAutoFit/>
          </a:bodyPr>
          <a:lstStyle/>
          <a:p>
            <a:pPr algn="ctr"/>
            <a:r>
              <a:rPr lang="ja-JP" altLang="en-US" sz="1000" b="1" dirty="0">
                <a:solidFill>
                  <a:schemeClr val="tx1">
                    <a:lumMod val="65000"/>
                    <a:lumOff val="35000"/>
                  </a:schemeClr>
                </a:solidFill>
                <a:latin typeface="メイリオ" pitchFamily="50" charset="-128"/>
                <a:ea typeface="メイリオ" pitchFamily="50" charset="-128"/>
                <a:cs typeface="メイリオ" pitchFamily="50" charset="-128"/>
              </a:rPr>
              <a:t>年</a:t>
            </a:r>
            <a:endParaRPr lang="en-US" altLang="ja-JP" sz="1000" b="1" dirty="0">
              <a:solidFill>
                <a:schemeClr val="tx1">
                  <a:lumMod val="65000"/>
                  <a:lumOff val="35000"/>
                </a:schemeClr>
              </a:solidFill>
              <a:latin typeface="メイリオ" pitchFamily="50" charset="-128"/>
              <a:ea typeface="メイリオ" pitchFamily="50" charset="-128"/>
              <a:cs typeface="メイリオ" pitchFamily="50" charset="-128"/>
            </a:endParaRPr>
          </a:p>
        </p:txBody>
      </p:sp>
      <p:sp>
        <p:nvSpPr>
          <p:cNvPr id="22" name="テキスト ボックス 21"/>
          <p:cNvSpPr txBox="1"/>
          <p:nvPr/>
        </p:nvSpPr>
        <p:spPr>
          <a:xfrm>
            <a:off x="10291628" y="8802332"/>
            <a:ext cx="1080120" cy="353943"/>
          </a:xfrm>
          <a:prstGeom prst="rect">
            <a:avLst/>
          </a:prstGeom>
          <a:noFill/>
        </p:spPr>
        <p:txBody>
          <a:bodyPr wrap="square" rtlCol="0">
            <a:spAutoFit/>
          </a:bodyPr>
          <a:lstStyle/>
          <a:p>
            <a:pPr algn="ctr"/>
            <a:r>
              <a:rPr lang="ja-JP" altLang="en-US" sz="700" b="1" dirty="0">
                <a:solidFill>
                  <a:schemeClr val="tx1">
                    <a:lumMod val="65000"/>
                    <a:lumOff val="35000"/>
                  </a:schemeClr>
                </a:solidFill>
                <a:latin typeface="メイリオ" pitchFamily="50" charset="-128"/>
                <a:ea typeface="メイリオ" pitchFamily="50" charset="-128"/>
                <a:cs typeface="メイリオ" pitchFamily="50" charset="-128"/>
              </a:rPr>
              <a:t>ふりがな</a:t>
            </a:r>
            <a:endParaRPr lang="en-US" altLang="ja-JP" sz="700" b="1" dirty="0">
              <a:solidFill>
                <a:schemeClr val="tx1">
                  <a:lumMod val="65000"/>
                  <a:lumOff val="35000"/>
                </a:schemeClr>
              </a:solidFill>
              <a:latin typeface="メイリオ" pitchFamily="50" charset="-128"/>
              <a:ea typeface="メイリオ" pitchFamily="50" charset="-128"/>
              <a:cs typeface="メイリオ" pitchFamily="50" charset="-128"/>
            </a:endParaRPr>
          </a:p>
          <a:p>
            <a:pPr algn="ctr"/>
            <a:r>
              <a:rPr lang="ja-JP" altLang="en-US" sz="1000" b="1" dirty="0">
                <a:solidFill>
                  <a:schemeClr val="tx1">
                    <a:lumMod val="65000"/>
                    <a:lumOff val="35000"/>
                  </a:schemeClr>
                </a:solidFill>
                <a:latin typeface="メイリオ" pitchFamily="50" charset="-128"/>
                <a:ea typeface="メイリオ" pitchFamily="50" charset="-128"/>
                <a:cs typeface="メイリオ" pitchFamily="50" charset="-128"/>
              </a:rPr>
              <a:t>参加者氏名：</a:t>
            </a:r>
            <a:endParaRPr lang="en-US" altLang="ja-JP" sz="1000" b="1" dirty="0">
              <a:solidFill>
                <a:schemeClr val="tx1">
                  <a:lumMod val="65000"/>
                  <a:lumOff val="35000"/>
                </a:schemeClr>
              </a:solidFill>
              <a:latin typeface="メイリオ" pitchFamily="50" charset="-128"/>
              <a:ea typeface="メイリオ" pitchFamily="50" charset="-128"/>
              <a:cs typeface="メイリオ" pitchFamily="50" charset="-128"/>
            </a:endParaRPr>
          </a:p>
        </p:txBody>
      </p:sp>
      <p:sp>
        <p:nvSpPr>
          <p:cNvPr id="23" name="テキスト ボックス 22"/>
          <p:cNvSpPr txBox="1"/>
          <p:nvPr/>
        </p:nvSpPr>
        <p:spPr>
          <a:xfrm>
            <a:off x="10297566" y="9444711"/>
            <a:ext cx="1080120" cy="246221"/>
          </a:xfrm>
          <a:prstGeom prst="rect">
            <a:avLst/>
          </a:prstGeom>
          <a:noFill/>
        </p:spPr>
        <p:txBody>
          <a:bodyPr wrap="square" rtlCol="0">
            <a:spAutoFit/>
          </a:bodyPr>
          <a:lstStyle/>
          <a:p>
            <a:pPr algn="ctr"/>
            <a:r>
              <a:rPr lang="ja-JP" altLang="en-US" sz="1000" b="1" dirty="0">
                <a:solidFill>
                  <a:schemeClr val="tx1">
                    <a:lumMod val="65000"/>
                    <a:lumOff val="35000"/>
                  </a:schemeClr>
                </a:solidFill>
                <a:latin typeface="メイリオ" pitchFamily="50" charset="-128"/>
                <a:ea typeface="メイリオ" pitchFamily="50" charset="-128"/>
                <a:cs typeface="メイリオ" pitchFamily="50" charset="-128"/>
              </a:rPr>
              <a:t>保護者氏名：</a:t>
            </a:r>
            <a:endParaRPr lang="en-US" altLang="ja-JP" sz="1000" b="1" dirty="0">
              <a:solidFill>
                <a:schemeClr val="tx1">
                  <a:lumMod val="65000"/>
                  <a:lumOff val="35000"/>
                </a:schemeClr>
              </a:solidFill>
              <a:latin typeface="メイリオ" pitchFamily="50" charset="-128"/>
              <a:ea typeface="メイリオ" pitchFamily="50" charset="-128"/>
              <a:cs typeface="メイリオ" pitchFamily="50" charset="-128"/>
            </a:endParaRPr>
          </a:p>
        </p:txBody>
      </p:sp>
      <p:sp>
        <p:nvSpPr>
          <p:cNvPr id="26" name="テキスト ボックス 25"/>
          <p:cNvSpPr txBox="1"/>
          <p:nvPr/>
        </p:nvSpPr>
        <p:spPr>
          <a:xfrm>
            <a:off x="288454" y="1830183"/>
            <a:ext cx="9577064" cy="854080"/>
          </a:xfrm>
          <a:prstGeom prst="rect">
            <a:avLst/>
          </a:prstGeom>
          <a:noFill/>
        </p:spPr>
        <p:txBody>
          <a:bodyPr wrap="square" rtlCol="0">
            <a:spAutoFit/>
          </a:bodyPr>
          <a:lstStyle/>
          <a:p>
            <a:pPr>
              <a:lnSpc>
                <a:spcPct val="150000"/>
              </a:lnSpc>
            </a:pPr>
            <a:r>
              <a:rPr lang="ja-JP" altLang="en-US" sz="1100" dirty="0">
                <a:solidFill>
                  <a:schemeClr val="tx1">
                    <a:lumMod val="65000"/>
                    <a:lumOff val="35000"/>
                  </a:schemeClr>
                </a:solidFill>
                <a:latin typeface="メイリオ" pitchFamily="50" charset="-128"/>
                <a:ea typeface="メイリオ" pitchFamily="50" charset="-128"/>
                <a:cs typeface="メイリオ" pitchFamily="50" charset="-128"/>
              </a:rPr>
              <a:t>「キヤノン ジュニア フォトグラファーズ」は、自然をテーマとした写真撮影の体験を通じて、子どもたちの環境に対する意識を高めるとともに、豊かな感性を育む写真プロジェクトです。キヤノンの社会貢献活動として</a:t>
            </a:r>
            <a:r>
              <a:rPr lang="en-US" altLang="ja-JP" sz="1100" dirty="0">
                <a:solidFill>
                  <a:schemeClr val="tx1">
                    <a:lumMod val="65000"/>
                    <a:lumOff val="35000"/>
                  </a:schemeClr>
                </a:solidFill>
                <a:latin typeface="メイリオ" pitchFamily="50" charset="-128"/>
                <a:ea typeface="メイリオ" pitchFamily="50" charset="-128"/>
                <a:cs typeface="メイリオ" pitchFamily="50" charset="-128"/>
              </a:rPr>
              <a:t>2004</a:t>
            </a:r>
            <a:r>
              <a:rPr lang="ja-JP" altLang="en-US" sz="1100" dirty="0">
                <a:solidFill>
                  <a:schemeClr val="tx1">
                    <a:lumMod val="65000"/>
                    <a:lumOff val="35000"/>
                  </a:schemeClr>
                </a:solidFill>
                <a:latin typeface="メイリオ" pitchFamily="50" charset="-128"/>
                <a:ea typeface="メイリオ" pitchFamily="50" charset="-128"/>
                <a:cs typeface="メイリオ" pitchFamily="50" charset="-128"/>
              </a:rPr>
              <a:t>年にスタートして以来、参加人数は</a:t>
            </a:r>
            <a:r>
              <a:rPr lang="en-US" altLang="ja-JP" sz="1100" dirty="0">
                <a:solidFill>
                  <a:schemeClr val="tx1">
                    <a:lumMod val="65000"/>
                    <a:lumOff val="35000"/>
                  </a:schemeClr>
                </a:solidFill>
                <a:latin typeface="メイリオ" pitchFamily="50" charset="-128"/>
                <a:ea typeface="メイリオ" pitchFamily="50" charset="-128"/>
                <a:cs typeface="メイリオ" pitchFamily="50" charset="-128"/>
              </a:rPr>
              <a:t>2</a:t>
            </a:r>
            <a:r>
              <a:rPr lang="ja-JP" altLang="en-US" sz="1100" dirty="0">
                <a:solidFill>
                  <a:schemeClr val="tx1">
                    <a:lumMod val="65000"/>
                    <a:lumOff val="35000"/>
                  </a:schemeClr>
                </a:solidFill>
                <a:latin typeface="メイリオ" pitchFamily="50" charset="-128"/>
                <a:ea typeface="メイリオ" pitchFamily="50" charset="-128"/>
                <a:cs typeface="メイリオ" pitchFamily="50" charset="-128"/>
              </a:rPr>
              <a:t>万人を超え、北海道から沖縄まで、全国各地で開催しています。</a:t>
            </a:r>
            <a:endParaRPr lang="en-US" altLang="ja-JP" sz="1100" dirty="0">
              <a:solidFill>
                <a:schemeClr val="tx1">
                  <a:lumMod val="65000"/>
                  <a:lumOff val="35000"/>
                </a:schemeClr>
              </a:solidFill>
              <a:latin typeface="メイリオ" pitchFamily="50" charset="-128"/>
              <a:ea typeface="メイリオ" pitchFamily="50" charset="-128"/>
              <a:cs typeface="メイリオ" pitchFamily="50" charset="-128"/>
            </a:endParaRPr>
          </a:p>
        </p:txBody>
      </p:sp>
      <p:sp>
        <p:nvSpPr>
          <p:cNvPr id="27" name="テキスト ボックス 26"/>
          <p:cNvSpPr txBox="1"/>
          <p:nvPr/>
        </p:nvSpPr>
        <p:spPr>
          <a:xfrm>
            <a:off x="584330" y="4252400"/>
            <a:ext cx="2166590" cy="1246495"/>
          </a:xfrm>
          <a:prstGeom prst="rect">
            <a:avLst/>
          </a:prstGeom>
          <a:noFill/>
        </p:spPr>
        <p:txBody>
          <a:bodyPr wrap="square" rtlCol="0">
            <a:spAutoFit/>
          </a:bodyPr>
          <a:lstStyle/>
          <a:p>
            <a:pPr>
              <a:lnSpc>
                <a:spcPct val="150000"/>
              </a:lnSpc>
            </a:pPr>
            <a:r>
              <a:rPr lang="ja-JP" altLang="en-US" sz="1000" dirty="0">
                <a:solidFill>
                  <a:schemeClr val="tx1">
                    <a:lumMod val="65000"/>
                    <a:lumOff val="35000"/>
                  </a:schemeClr>
                </a:solidFill>
                <a:latin typeface="メイリオ" pitchFamily="50" charset="-128"/>
                <a:ea typeface="メイリオ" pitchFamily="50" charset="-128"/>
                <a:cs typeface="メイリオ" pitchFamily="50" charset="-128"/>
              </a:rPr>
              <a:t>約</a:t>
            </a:r>
            <a:r>
              <a:rPr lang="en-US" altLang="ja-JP" sz="1000" dirty="0">
                <a:solidFill>
                  <a:schemeClr val="tx1">
                    <a:lumMod val="65000"/>
                    <a:lumOff val="35000"/>
                  </a:schemeClr>
                </a:solidFill>
                <a:latin typeface="メイリオ" pitchFamily="50" charset="-128"/>
                <a:ea typeface="メイリオ" pitchFamily="50" charset="-128"/>
                <a:cs typeface="メイリオ" pitchFamily="50" charset="-128"/>
              </a:rPr>
              <a:t>45</a:t>
            </a:r>
            <a:r>
              <a:rPr lang="ja-JP" altLang="en-US" sz="1000" dirty="0">
                <a:solidFill>
                  <a:schemeClr val="tx1">
                    <a:lumMod val="65000"/>
                    <a:lumOff val="35000"/>
                  </a:schemeClr>
                </a:solidFill>
                <a:latin typeface="メイリオ" pitchFamily="50" charset="-128"/>
                <a:ea typeface="メイリオ" pitchFamily="50" charset="-128"/>
                <a:cs typeface="メイリオ" pitchFamily="50" charset="-128"/>
              </a:rPr>
              <a:t>分</a:t>
            </a:r>
            <a:endParaRPr lang="en-US" altLang="ja-JP" sz="1000" dirty="0">
              <a:solidFill>
                <a:schemeClr val="tx1">
                  <a:lumMod val="65000"/>
                  <a:lumOff val="35000"/>
                </a:schemeClr>
              </a:solidFill>
              <a:latin typeface="メイリオ" pitchFamily="50" charset="-128"/>
              <a:ea typeface="メイリオ" pitchFamily="50" charset="-128"/>
              <a:cs typeface="メイリオ" pitchFamily="50" charset="-128"/>
            </a:endParaRPr>
          </a:p>
          <a:p>
            <a:pPr>
              <a:lnSpc>
                <a:spcPct val="150000"/>
              </a:lnSpc>
            </a:pPr>
            <a:r>
              <a:rPr lang="ja-JP" altLang="en-US" sz="800" dirty="0">
                <a:solidFill>
                  <a:schemeClr val="tx1">
                    <a:lumMod val="65000"/>
                    <a:lumOff val="35000"/>
                  </a:schemeClr>
                </a:solidFill>
                <a:latin typeface="メイリオ" pitchFamily="50" charset="-128"/>
                <a:ea typeface="メイリオ" pitchFamily="50" charset="-128"/>
                <a:cs typeface="メイリオ" pitchFamily="50" charset="-128"/>
              </a:rPr>
              <a:t>写真家が講師となり、過去に参加した子どもたちの作品を紹介しながら、撮影の方法やポイントなどをわかりやすくレクチャーします。また、キヤノンスタッフがデジタルカメラの操作説明を行います。</a:t>
            </a:r>
            <a:endParaRPr lang="en-US" altLang="ja-JP" sz="800" dirty="0">
              <a:solidFill>
                <a:schemeClr val="tx1">
                  <a:lumMod val="65000"/>
                  <a:lumOff val="35000"/>
                </a:schemeClr>
              </a:solidFill>
              <a:latin typeface="メイリオ" pitchFamily="50" charset="-128"/>
              <a:ea typeface="メイリオ" pitchFamily="50" charset="-128"/>
              <a:cs typeface="メイリオ" pitchFamily="50" charset="-128"/>
            </a:endParaRPr>
          </a:p>
        </p:txBody>
      </p:sp>
      <p:sp>
        <p:nvSpPr>
          <p:cNvPr id="28" name="テキスト ボックス 27"/>
          <p:cNvSpPr txBox="1"/>
          <p:nvPr/>
        </p:nvSpPr>
        <p:spPr>
          <a:xfrm>
            <a:off x="570136" y="6194936"/>
            <a:ext cx="2166590" cy="1061829"/>
          </a:xfrm>
          <a:prstGeom prst="rect">
            <a:avLst/>
          </a:prstGeom>
          <a:noFill/>
        </p:spPr>
        <p:txBody>
          <a:bodyPr wrap="square" rtlCol="0">
            <a:spAutoFit/>
          </a:bodyPr>
          <a:lstStyle/>
          <a:p>
            <a:pPr>
              <a:lnSpc>
                <a:spcPct val="150000"/>
              </a:lnSpc>
            </a:pPr>
            <a:r>
              <a:rPr lang="ja-JP" altLang="en-US" sz="1000" dirty="0">
                <a:solidFill>
                  <a:schemeClr val="tx1">
                    <a:lumMod val="65000"/>
                    <a:lumOff val="35000"/>
                  </a:schemeClr>
                </a:solidFill>
                <a:latin typeface="メイリオ" pitchFamily="50" charset="-128"/>
                <a:ea typeface="メイリオ" pitchFamily="50" charset="-128"/>
                <a:cs typeface="メイリオ" pitchFamily="50" charset="-128"/>
              </a:rPr>
              <a:t>約</a:t>
            </a:r>
            <a:r>
              <a:rPr lang="en-US" altLang="ja-JP" sz="1000" dirty="0">
                <a:solidFill>
                  <a:schemeClr val="tx1">
                    <a:lumMod val="65000"/>
                    <a:lumOff val="35000"/>
                  </a:schemeClr>
                </a:solidFill>
                <a:latin typeface="メイリオ" pitchFamily="50" charset="-128"/>
                <a:ea typeface="メイリオ" pitchFamily="50" charset="-128"/>
                <a:cs typeface="メイリオ" pitchFamily="50" charset="-128"/>
              </a:rPr>
              <a:t>60</a:t>
            </a:r>
            <a:r>
              <a:rPr lang="ja-JP" altLang="en-US" sz="1000" dirty="0">
                <a:solidFill>
                  <a:schemeClr val="tx1">
                    <a:lumMod val="65000"/>
                    <a:lumOff val="35000"/>
                  </a:schemeClr>
                </a:solidFill>
                <a:latin typeface="メイリオ" pitchFamily="50" charset="-128"/>
                <a:ea typeface="メイリオ" pitchFamily="50" charset="-128"/>
                <a:cs typeface="メイリオ" pitchFamily="50" charset="-128"/>
              </a:rPr>
              <a:t>分</a:t>
            </a:r>
            <a:endParaRPr lang="en-US" altLang="ja-JP" sz="1000" dirty="0">
              <a:solidFill>
                <a:schemeClr val="tx1">
                  <a:lumMod val="65000"/>
                  <a:lumOff val="35000"/>
                </a:schemeClr>
              </a:solidFill>
              <a:latin typeface="メイリオ" pitchFamily="50" charset="-128"/>
              <a:ea typeface="メイリオ" pitchFamily="50" charset="-128"/>
              <a:cs typeface="メイリオ" pitchFamily="50" charset="-128"/>
            </a:endParaRPr>
          </a:p>
          <a:p>
            <a:pPr>
              <a:lnSpc>
                <a:spcPct val="150000"/>
              </a:lnSpc>
            </a:pPr>
            <a:r>
              <a:rPr lang="ja-JP" altLang="en-US" sz="800" dirty="0">
                <a:solidFill>
                  <a:schemeClr val="tx1">
                    <a:lumMod val="65000"/>
                    <a:lumOff val="35000"/>
                  </a:schemeClr>
                </a:solidFill>
                <a:latin typeface="メイリオ" pitchFamily="50" charset="-128"/>
                <a:ea typeface="メイリオ" pitchFamily="50" charset="-128"/>
                <a:cs typeface="メイリオ" pitchFamily="50" charset="-128"/>
              </a:rPr>
              <a:t>ひとり</a:t>
            </a:r>
            <a:r>
              <a:rPr lang="en-US" altLang="ja-JP" sz="800" dirty="0">
                <a:solidFill>
                  <a:schemeClr val="tx1">
                    <a:lumMod val="65000"/>
                    <a:lumOff val="35000"/>
                  </a:schemeClr>
                </a:solidFill>
                <a:latin typeface="メイリオ" pitchFamily="50" charset="-128"/>
                <a:ea typeface="メイリオ" pitchFamily="50" charset="-128"/>
                <a:cs typeface="メイリオ" pitchFamily="50" charset="-128"/>
              </a:rPr>
              <a:t>1</a:t>
            </a:r>
            <a:r>
              <a:rPr lang="ja-JP" altLang="en-US" sz="800" dirty="0">
                <a:solidFill>
                  <a:schemeClr val="tx1">
                    <a:lumMod val="65000"/>
                    <a:lumOff val="35000"/>
                  </a:schemeClr>
                </a:solidFill>
                <a:latin typeface="メイリオ" pitchFamily="50" charset="-128"/>
                <a:ea typeface="メイリオ" pitchFamily="50" charset="-128"/>
                <a:cs typeface="メイリオ" pitchFamily="50" charset="-128"/>
              </a:rPr>
              <a:t>台ずつデジタルカメラを持ち、身近な自然と触れ合いながら自由に写真撮影をします。各地域の特色を活かしたフィールドを舞台に、思い思いに写真を撮ります。</a:t>
            </a:r>
            <a:endParaRPr lang="en-US" altLang="ja-JP" sz="800" dirty="0">
              <a:solidFill>
                <a:schemeClr val="tx1">
                  <a:lumMod val="65000"/>
                  <a:lumOff val="35000"/>
                </a:schemeClr>
              </a:solidFill>
              <a:latin typeface="メイリオ" pitchFamily="50" charset="-128"/>
              <a:ea typeface="メイリオ" pitchFamily="50" charset="-128"/>
              <a:cs typeface="メイリオ" pitchFamily="50" charset="-128"/>
            </a:endParaRPr>
          </a:p>
        </p:txBody>
      </p:sp>
      <p:sp>
        <p:nvSpPr>
          <p:cNvPr id="29" name="テキスト ボックス 28"/>
          <p:cNvSpPr txBox="1"/>
          <p:nvPr/>
        </p:nvSpPr>
        <p:spPr>
          <a:xfrm>
            <a:off x="551086" y="8146843"/>
            <a:ext cx="2185640" cy="1431161"/>
          </a:xfrm>
          <a:prstGeom prst="rect">
            <a:avLst/>
          </a:prstGeom>
          <a:noFill/>
        </p:spPr>
        <p:txBody>
          <a:bodyPr wrap="square" rtlCol="0">
            <a:spAutoFit/>
          </a:bodyPr>
          <a:lstStyle/>
          <a:p>
            <a:pPr>
              <a:lnSpc>
                <a:spcPct val="150000"/>
              </a:lnSpc>
            </a:pPr>
            <a:r>
              <a:rPr lang="ja-JP" altLang="en-US" sz="1000" dirty="0">
                <a:solidFill>
                  <a:schemeClr val="tx1">
                    <a:lumMod val="65000"/>
                    <a:lumOff val="35000"/>
                  </a:schemeClr>
                </a:solidFill>
                <a:latin typeface="メイリオ" pitchFamily="50" charset="-128"/>
                <a:ea typeface="メイリオ" pitchFamily="50" charset="-128"/>
                <a:cs typeface="メイリオ" pitchFamily="50" charset="-128"/>
              </a:rPr>
              <a:t>約</a:t>
            </a:r>
            <a:r>
              <a:rPr lang="en-US" altLang="ja-JP" sz="1000" dirty="0">
                <a:solidFill>
                  <a:schemeClr val="tx1">
                    <a:lumMod val="65000"/>
                    <a:lumOff val="35000"/>
                  </a:schemeClr>
                </a:solidFill>
                <a:latin typeface="メイリオ" pitchFamily="50" charset="-128"/>
                <a:ea typeface="メイリオ" pitchFamily="50" charset="-128"/>
                <a:cs typeface="メイリオ" pitchFamily="50" charset="-128"/>
              </a:rPr>
              <a:t>45</a:t>
            </a:r>
            <a:r>
              <a:rPr lang="ja-JP" altLang="en-US" sz="1000" dirty="0">
                <a:solidFill>
                  <a:schemeClr val="tx1">
                    <a:lumMod val="65000"/>
                    <a:lumOff val="35000"/>
                  </a:schemeClr>
                </a:solidFill>
                <a:latin typeface="メイリオ" pitchFamily="50" charset="-128"/>
                <a:ea typeface="メイリオ" pitchFamily="50" charset="-128"/>
                <a:cs typeface="メイリオ" pitchFamily="50" charset="-128"/>
              </a:rPr>
              <a:t>～</a:t>
            </a:r>
            <a:r>
              <a:rPr lang="en-US" altLang="ja-JP" sz="1000" dirty="0">
                <a:solidFill>
                  <a:schemeClr val="tx1">
                    <a:lumMod val="65000"/>
                    <a:lumOff val="35000"/>
                  </a:schemeClr>
                </a:solidFill>
                <a:latin typeface="メイリオ" pitchFamily="50" charset="-128"/>
                <a:ea typeface="メイリオ" pitchFamily="50" charset="-128"/>
                <a:cs typeface="メイリオ" pitchFamily="50" charset="-128"/>
              </a:rPr>
              <a:t>75</a:t>
            </a:r>
            <a:r>
              <a:rPr lang="ja-JP" altLang="en-US" sz="1000" dirty="0">
                <a:solidFill>
                  <a:schemeClr val="tx1">
                    <a:lumMod val="65000"/>
                    <a:lumOff val="35000"/>
                  </a:schemeClr>
                </a:solidFill>
                <a:latin typeface="メイリオ" pitchFamily="50" charset="-128"/>
                <a:ea typeface="メイリオ" pitchFamily="50" charset="-128"/>
                <a:cs typeface="メイリオ" pitchFamily="50" charset="-128"/>
              </a:rPr>
              <a:t>分</a:t>
            </a:r>
            <a:endParaRPr lang="en-US" altLang="ja-JP" sz="1000" dirty="0">
              <a:solidFill>
                <a:schemeClr val="tx1">
                  <a:lumMod val="65000"/>
                  <a:lumOff val="35000"/>
                </a:schemeClr>
              </a:solidFill>
              <a:latin typeface="メイリオ" pitchFamily="50" charset="-128"/>
              <a:ea typeface="メイリオ" pitchFamily="50" charset="-128"/>
              <a:cs typeface="メイリオ" pitchFamily="50" charset="-128"/>
            </a:endParaRPr>
          </a:p>
          <a:p>
            <a:pPr>
              <a:lnSpc>
                <a:spcPct val="150000"/>
              </a:lnSpc>
            </a:pPr>
            <a:r>
              <a:rPr lang="ja-JP" altLang="en-US" sz="800" dirty="0">
                <a:solidFill>
                  <a:schemeClr val="tx1">
                    <a:lumMod val="65000"/>
                    <a:lumOff val="35000"/>
                  </a:schemeClr>
                </a:solidFill>
                <a:latin typeface="メイリオ" pitchFamily="50" charset="-128"/>
                <a:ea typeface="メイリオ" pitchFamily="50" charset="-128"/>
                <a:cs typeface="メイリオ" pitchFamily="50" charset="-128"/>
              </a:rPr>
              <a:t>撮影した写真の中から、各自お気に入りの写真をプリントアウトしてタイトルを付け、フォトフレームに入れて完成させます。一緒に撮影した仲間たちの作品を鑑賞した後、撮影時の発見や感動したことなどを、みんなの前で発表し、伝え合います。</a:t>
            </a:r>
            <a:endParaRPr lang="en-US" altLang="ja-JP" sz="800" dirty="0">
              <a:solidFill>
                <a:schemeClr val="tx1">
                  <a:lumMod val="65000"/>
                  <a:lumOff val="35000"/>
                </a:schemeClr>
              </a:solidFill>
              <a:latin typeface="メイリオ" pitchFamily="50" charset="-128"/>
              <a:ea typeface="メイリオ" pitchFamily="50" charset="-128"/>
              <a:cs typeface="メイリオ" pitchFamily="50" charset="-128"/>
            </a:endParaRPr>
          </a:p>
        </p:txBody>
      </p:sp>
      <p:sp>
        <p:nvSpPr>
          <p:cNvPr id="30" name="テキスト ボックス 29"/>
          <p:cNvSpPr txBox="1"/>
          <p:nvPr/>
        </p:nvSpPr>
        <p:spPr>
          <a:xfrm>
            <a:off x="5869499" y="4323730"/>
            <a:ext cx="3744416" cy="630942"/>
          </a:xfrm>
          <a:prstGeom prst="rect">
            <a:avLst/>
          </a:prstGeom>
          <a:noFill/>
        </p:spPr>
        <p:txBody>
          <a:bodyPr wrap="square" rtlCol="0">
            <a:spAutoFit/>
          </a:bodyPr>
          <a:lstStyle/>
          <a:p>
            <a:pPr>
              <a:lnSpc>
                <a:spcPct val="150000"/>
              </a:lnSpc>
            </a:pPr>
            <a:r>
              <a:rPr lang="ja-JP" altLang="en-US" sz="800" dirty="0">
                <a:solidFill>
                  <a:schemeClr val="tx1">
                    <a:lumMod val="65000"/>
                    <a:lumOff val="35000"/>
                  </a:schemeClr>
                </a:solidFill>
                <a:latin typeface="メイリオ" pitchFamily="50" charset="-128"/>
                <a:ea typeface="メイリオ" pitchFamily="50" charset="-128"/>
                <a:cs typeface="メイリオ" pitchFamily="50" charset="-128"/>
              </a:rPr>
              <a:t>写真教室で撮影された作品の一部は、キヤノンマーケティングジャパン品川本社のギャラリーで行なわれる写真展や、ジュニアフォトグラファーズ</a:t>
            </a:r>
            <a:r>
              <a:rPr lang="en-US" altLang="ja-JP" sz="800" dirty="0">
                <a:solidFill>
                  <a:schemeClr val="tx1">
                    <a:lumMod val="65000"/>
                    <a:lumOff val="35000"/>
                  </a:schemeClr>
                </a:solidFill>
                <a:latin typeface="メイリオ" pitchFamily="50" charset="-128"/>
                <a:ea typeface="メイリオ" pitchFamily="50" charset="-128"/>
                <a:cs typeface="メイリオ" pitchFamily="50" charset="-128"/>
              </a:rPr>
              <a:t>HP</a:t>
            </a:r>
            <a:r>
              <a:rPr lang="ja-JP" altLang="en-US" sz="800" dirty="0">
                <a:solidFill>
                  <a:schemeClr val="tx1">
                    <a:lumMod val="65000"/>
                    <a:lumOff val="35000"/>
                  </a:schemeClr>
                </a:solidFill>
                <a:latin typeface="メイリオ" pitchFamily="50" charset="-128"/>
                <a:ea typeface="メイリオ" pitchFamily="50" charset="-128"/>
                <a:cs typeface="メイリオ" pitchFamily="50" charset="-128"/>
              </a:rPr>
              <a:t>内の「ジュニアフォト便り」にて紹介させて頂く場合がございます。</a:t>
            </a:r>
            <a:endParaRPr lang="en-US" altLang="ja-JP" sz="800" dirty="0">
              <a:solidFill>
                <a:schemeClr val="tx1">
                  <a:lumMod val="65000"/>
                  <a:lumOff val="35000"/>
                </a:schemeClr>
              </a:solidFill>
              <a:latin typeface="メイリオ" pitchFamily="50" charset="-128"/>
              <a:ea typeface="メイリオ" pitchFamily="50" charset="-128"/>
              <a:cs typeface="メイリオ" pitchFamily="50" charset="-128"/>
            </a:endParaRPr>
          </a:p>
        </p:txBody>
      </p:sp>
      <p:cxnSp>
        <p:nvCxnSpPr>
          <p:cNvPr id="35" name="直線コネクタ 34"/>
          <p:cNvCxnSpPr/>
          <p:nvPr/>
        </p:nvCxnSpPr>
        <p:spPr>
          <a:xfrm>
            <a:off x="10981958" y="8562626"/>
            <a:ext cx="2844000" cy="0"/>
          </a:xfrm>
          <a:prstGeom prst="line">
            <a:avLst/>
          </a:prstGeom>
          <a:ln w="5080"/>
        </p:spPr>
        <p:style>
          <a:lnRef idx="1">
            <a:schemeClr val="dk1"/>
          </a:lnRef>
          <a:fillRef idx="0">
            <a:schemeClr val="dk1"/>
          </a:fillRef>
          <a:effectRef idx="0">
            <a:schemeClr val="dk1"/>
          </a:effectRef>
          <a:fontRef idx="minor">
            <a:schemeClr val="tx1"/>
          </a:fontRef>
        </p:style>
      </p:cxnSp>
      <p:cxnSp>
        <p:nvCxnSpPr>
          <p:cNvPr id="37" name="直線コネクタ 36"/>
          <p:cNvCxnSpPr/>
          <p:nvPr/>
        </p:nvCxnSpPr>
        <p:spPr>
          <a:xfrm>
            <a:off x="11232322" y="9099604"/>
            <a:ext cx="2592288" cy="0"/>
          </a:xfrm>
          <a:prstGeom prst="line">
            <a:avLst/>
          </a:prstGeom>
          <a:ln w="5080"/>
        </p:spPr>
        <p:style>
          <a:lnRef idx="1">
            <a:schemeClr val="dk1"/>
          </a:lnRef>
          <a:fillRef idx="0">
            <a:schemeClr val="dk1"/>
          </a:fillRef>
          <a:effectRef idx="0">
            <a:schemeClr val="dk1"/>
          </a:effectRef>
          <a:fontRef idx="minor">
            <a:schemeClr val="tx1"/>
          </a:fontRef>
        </p:style>
      </p:cxnSp>
      <p:cxnSp>
        <p:nvCxnSpPr>
          <p:cNvPr id="39" name="直線コネクタ 38"/>
          <p:cNvCxnSpPr/>
          <p:nvPr/>
        </p:nvCxnSpPr>
        <p:spPr>
          <a:xfrm>
            <a:off x="11227036" y="9643952"/>
            <a:ext cx="2592288" cy="0"/>
          </a:xfrm>
          <a:prstGeom prst="line">
            <a:avLst/>
          </a:prstGeom>
          <a:ln w="5080"/>
        </p:spPr>
        <p:style>
          <a:lnRef idx="1">
            <a:schemeClr val="dk1"/>
          </a:lnRef>
          <a:fillRef idx="0">
            <a:schemeClr val="dk1"/>
          </a:fillRef>
          <a:effectRef idx="0">
            <a:schemeClr val="dk1"/>
          </a:effectRef>
          <a:fontRef idx="minor">
            <a:schemeClr val="tx1"/>
          </a:fontRef>
        </p:style>
      </p:cxnSp>
      <p:cxnSp>
        <p:nvCxnSpPr>
          <p:cNvPr id="41" name="直線コネクタ 40"/>
          <p:cNvCxnSpPr/>
          <p:nvPr/>
        </p:nvCxnSpPr>
        <p:spPr>
          <a:xfrm>
            <a:off x="10921204" y="8021568"/>
            <a:ext cx="252000" cy="0"/>
          </a:xfrm>
          <a:prstGeom prst="line">
            <a:avLst/>
          </a:prstGeom>
          <a:ln w="5080"/>
        </p:spPr>
        <p:style>
          <a:lnRef idx="1">
            <a:schemeClr val="dk1"/>
          </a:lnRef>
          <a:fillRef idx="0">
            <a:schemeClr val="dk1"/>
          </a:fillRef>
          <a:effectRef idx="0">
            <a:schemeClr val="dk1"/>
          </a:effectRef>
          <a:fontRef idx="minor">
            <a:schemeClr val="tx1"/>
          </a:fontRef>
        </p:style>
      </p:cxnSp>
      <p:cxnSp>
        <p:nvCxnSpPr>
          <p:cNvPr id="45" name="直線コネクタ 44"/>
          <p:cNvCxnSpPr/>
          <p:nvPr/>
        </p:nvCxnSpPr>
        <p:spPr>
          <a:xfrm>
            <a:off x="11364148" y="8021568"/>
            <a:ext cx="252000" cy="0"/>
          </a:xfrm>
          <a:prstGeom prst="line">
            <a:avLst/>
          </a:prstGeom>
          <a:ln w="5080"/>
        </p:spPr>
        <p:style>
          <a:lnRef idx="1">
            <a:schemeClr val="dk1"/>
          </a:lnRef>
          <a:fillRef idx="0">
            <a:schemeClr val="dk1"/>
          </a:fillRef>
          <a:effectRef idx="0">
            <a:schemeClr val="dk1"/>
          </a:effectRef>
          <a:fontRef idx="minor">
            <a:schemeClr val="tx1"/>
          </a:fontRef>
        </p:style>
      </p:cxnSp>
      <p:cxnSp>
        <p:nvCxnSpPr>
          <p:cNvPr id="46" name="直線コネクタ 45"/>
          <p:cNvCxnSpPr/>
          <p:nvPr/>
        </p:nvCxnSpPr>
        <p:spPr>
          <a:xfrm>
            <a:off x="14362756" y="8560630"/>
            <a:ext cx="252000" cy="0"/>
          </a:xfrm>
          <a:prstGeom prst="line">
            <a:avLst/>
          </a:prstGeom>
          <a:ln w="5080"/>
        </p:spPr>
        <p:style>
          <a:lnRef idx="1">
            <a:schemeClr val="dk1"/>
          </a:lnRef>
          <a:fillRef idx="0">
            <a:schemeClr val="dk1"/>
          </a:fillRef>
          <a:effectRef idx="0">
            <a:schemeClr val="dk1"/>
          </a:effectRef>
          <a:fontRef idx="minor">
            <a:schemeClr val="tx1"/>
          </a:fontRef>
        </p:style>
      </p:cxnSp>
      <p:pic>
        <p:nvPicPr>
          <p:cNvPr id="40" name="図 39"/>
          <p:cNvPicPr>
            <a:picLocks noChangeAspect="1"/>
          </p:cNvPicPr>
          <p:nvPr/>
        </p:nvPicPr>
        <p:blipFill rotWithShape="1">
          <a:blip r:embed="rId3" cstate="print">
            <a:extLst>
              <a:ext uri="{28A0092B-C50C-407E-A947-70E740481C1C}">
                <a14:useLocalDpi xmlns:a14="http://schemas.microsoft.com/office/drawing/2010/main" val="0"/>
              </a:ext>
            </a:extLst>
          </a:blip>
          <a:srcRect l="50954" t="10101" r="40474" b="85185"/>
          <a:stretch/>
        </p:blipFill>
        <p:spPr>
          <a:xfrm>
            <a:off x="7839822" y="657717"/>
            <a:ext cx="1296144" cy="504057"/>
          </a:xfrm>
          <a:prstGeom prst="rect">
            <a:avLst/>
          </a:prstGeom>
        </p:spPr>
      </p:pic>
      <p:sp>
        <p:nvSpPr>
          <p:cNvPr id="42" name="正方形/長方形 41"/>
          <p:cNvSpPr/>
          <p:nvPr/>
        </p:nvSpPr>
        <p:spPr>
          <a:xfrm>
            <a:off x="7665551" y="601033"/>
            <a:ext cx="1399429" cy="57606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3200" dirty="0">
                <a:latin typeface="Arial Rounded MT Bold" panose="020F0704030504030204" pitchFamily="34" charset="0"/>
              </a:rPr>
              <a:t>2026</a:t>
            </a:r>
            <a:endParaRPr kumimoji="1" lang="ja-JP" altLang="en-US" sz="3200" dirty="0">
              <a:latin typeface="Arial Rounded MT Bold" panose="020F0704030504030204" pitchFamily="34" charset="0"/>
            </a:endParaRPr>
          </a:p>
        </p:txBody>
      </p:sp>
      <p:sp>
        <p:nvSpPr>
          <p:cNvPr id="9" name="テキスト ボックス 8">
            <a:extLst>
              <a:ext uri="{FF2B5EF4-FFF2-40B4-BE49-F238E27FC236}">
                <a16:creationId xmlns:a16="http://schemas.microsoft.com/office/drawing/2014/main" id="{E3C56599-8D89-06C6-293E-A02B7C3F2941}"/>
              </a:ext>
            </a:extLst>
          </p:cNvPr>
          <p:cNvSpPr txBox="1"/>
          <p:nvPr/>
        </p:nvSpPr>
        <p:spPr>
          <a:xfrm>
            <a:off x="5872999" y="2979345"/>
            <a:ext cx="2552359" cy="323165"/>
          </a:xfrm>
          <a:prstGeom prst="rect">
            <a:avLst/>
          </a:prstGeom>
          <a:solidFill>
            <a:srgbClr val="7BC278"/>
          </a:solidFill>
        </p:spPr>
        <p:txBody>
          <a:bodyPr wrap="square" rtlCol="0">
            <a:spAutoFit/>
          </a:bodyPr>
          <a:lstStyle/>
          <a:p>
            <a:r>
              <a:rPr kumimoji="1" lang="ja-JP" altLang="en-US" sz="1500" dirty="0">
                <a:solidFill>
                  <a:schemeClr val="bg1"/>
                </a:solidFill>
                <a:latin typeface="HGP創英角ｺﾞｼｯｸUB" panose="020B0900000000000000" pitchFamily="50" charset="-128"/>
                <a:ea typeface="HGP創英角ｺﾞｼｯｸUB" panose="020B0900000000000000" pitchFamily="50" charset="-128"/>
              </a:rPr>
              <a:t>子どもたちの作品は、</a:t>
            </a:r>
            <a:endParaRPr kumimoji="1" lang="en-US" altLang="ja-JP" sz="1500" dirty="0">
              <a:solidFill>
                <a:schemeClr val="bg1"/>
              </a:solidFill>
              <a:latin typeface="HGP創英角ｺﾞｼｯｸUB" panose="020B0900000000000000" pitchFamily="50" charset="-128"/>
              <a:ea typeface="HGP創英角ｺﾞｼｯｸUB" panose="020B0900000000000000" pitchFamily="50" charset="-128"/>
            </a:endParaRPr>
          </a:p>
        </p:txBody>
      </p:sp>
      <p:sp>
        <p:nvSpPr>
          <p:cNvPr id="10" name="テキスト ボックス 9">
            <a:extLst>
              <a:ext uri="{FF2B5EF4-FFF2-40B4-BE49-F238E27FC236}">
                <a16:creationId xmlns:a16="http://schemas.microsoft.com/office/drawing/2014/main" id="{808FBE91-8F1E-3D88-F81A-26CFA434881F}"/>
              </a:ext>
            </a:extLst>
          </p:cNvPr>
          <p:cNvSpPr txBox="1"/>
          <p:nvPr/>
        </p:nvSpPr>
        <p:spPr>
          <a:xfrm>
            <a:off x="5869500" y="3300402"/>
            <a:ext cx="3744415" cy="323165"/>
          </a:xfrm>
          <a:prstGeom prst="rect">
            <a:avLst/>
          </a:prstGeom>
          <a:solidFill>
            <a:srgbClr val="7BC278"/>
          </a:solidFill>
        </p:spPr>
        <p:txBody>
          <a:bodyPr wrap="square" rtlCol="0">
            <a:spAutoFit/>
          </a:bodyPr>
          <a:lstStyle/>
          <a:p>
            <a:r>
              <a:rPr kumimoji="1" lang="ja-JP" altLang="en-US" sz="1500" dirty="0">
                <a:solidFill>
                  <a:schemeClr val="bg1"/>
                </a:solidFill>
                <a:latin typeface="HGP創英角ｺﾞｼｯｸUB" panose="020B0900000000000000" pitchFamily="50" charset="-128"/>
                <a:ea typeface="HGP創英角ｺﾞｼｯｸUB" panose="020B0900000000000000" pitchFamily="50" charset="-128"/>
              </a:rPr>
              <a:t>写真展や</a:t>
            </a:r>
            <a:r>
              <a:rPr kumimoji="1" lang="en-US" altLang="ja-JP" sz="1500" dirty="0">
                <a:solidFill>
                  <a:schemeClr val="bg1"/>
                </a:solidFill>
                <a:latin typeface="HGP創英角ｺﾞｼｯｸUB" panose="020B0900000000000000" pitchFamily="50" charset="-128"/>
                <a:ea typeface="HGP創英角ｺﾞｼｯｸUB" panose="020B0900000000000000" pitchFamily="50" charset="-128"/>
              </a:rPr>
              <a:t>Web</a:t>
            </a:r>
            <a:r>
              <a:rPr kumimoji="1" lang="ja-JP" altLang="en-US" sz="1500" dirty="0">
                <a:solidFill>
                  <a:schemeClr val="bg1"/>
                </a:solidFill>
                <a:latin typeface="HGP創英角ｺﾞｼｯｸUB" panose="020B0900000000000000" pitchFamily="50" charset="-128"/>
                <a:ea typeface="HGP創英角ｺﾞｼｯｸUB" panose="020B0900000000000000" pitchFamily="50" charset="-128"/>
              </a:rPr>
              <a:t>サイトで展示することも！</a:t>
            </a:r>
            <a:endParaRPr kumimoji="1" lang="en-US" altLang="ja-JP" sz="1500" dirty="0">
              <a:solidFill>
                <a:schemeClr val="bg1"/>
              </a:solidFill>
              <a:latin typeface="HGP創英角ｺﾞｼｯｸUB" panose="020B0900000000000000" pitchFamily="50" charset="-128"/>
              <a:ea typeface="HGP創英角ｺﾞｼｯｸUB" panose="020B0900000000000000" pitchFamily="50" charset="-128"/>
            </a:endParaRPr>
          </a:p>
        </p:txBody>
      </p:sp>
      <p:sp>
        <p:nvSpPr>
          <p:cNvPr id="24" name="テキスト ボックス 23">
            <a:extLst>
              <a:ext uri="{FF2B5EF4-FFF2-40B4-BE49-F238E27FC236}">
                <a16:creationId xmlns:a16="http://schemas.microsoft.com/office/drawing/2014/main" id="{CD66468E-2B44-A075-2216-0B71C612E99C}"/>
              </a:ext>
            </a:extLst>
          </p:cNvPr>
          <p:cNvSpPr txBox="1"/>
          <p:nvPr/>
        </p:nvSpPr>
        <p:spPr>
          <a:xfrm>
            <a:off x="5869499" y="3943415"/>
            <a:ext cx="1146468" cy="323165"/>
          </a:xfrm>
          <a:prstGeom prst="rect">
            <a:avLst/>
          </a:prstGeom>
          <a:noFill/>
        </p:spPr>
        <p:txBody>
          <a:bodyPr wrap="none" rtlCol="0">
            <a:spAutoFit/>
          </a:bodyPr>
          <a:lstStyle/>
          <a:p>
            <a:r>
              <a:rPr kumimoji="1" lang="ja-JP" altLang="en-US" sz="1500" dirty="0">
                <a:solidFill>
                  <a:srgbClr val="FF6699"/>
                </a:solidFill>
                <a:latin typeface="UD デジタル 教科書体 NP-B" panose="02020700000000000000" pitchFamily="18" charset="-128"/>
                <a:ea typeface="UD デジタル 教科書体 NP-B" panose="02020700000000000000" pitchFamily="18" charset="-128"/>
              </a:rPr>
              <a:t>作品展示例</a:t>
            </a:r>
          </a:p>
        </p:txBody>
      </p:sp>
      <p:cxnSp>
        <p:nvCxnSpPr>
          <p:cNvPr id="32" name="直線コネクタ 31">
            <a:extLst>
              <a:ext uri="{FF2B5EF4-FFF2-40B4-BE49-F238E27FC236}">
                <a16:creationId xmlns:a16="http://schemas.microsoft.com/office/drawing/2014/main" id="{BFC4B4EA-401D-149C-C935-11E2AF86506D}"/>
              </a:ext>
            </a:extLst>
          </p:cNvPr>
          <p:cNvCxnSpPr>
            <a:cxnSpLocks/>
          </p:cNvCxnSpPr>
          <p:nvPr/>
        </p:nvCxnSpPr>
        <p:spPr>
          <a:xfrm>
            <a:off x="5962811" y="4243720"/>
            <a:ext cx="3542667" cy="0"/>
          </a:xfrm>
          <a:prstGeom prst="line">
            <a:avLst/>
          </a:prstGeom>
          <a:ln w="19050">
            <a:solidFill>
              <a:srgbClr val="FF6699"/>
            </a:solidFill>
          </a:ln>
        </p:spPr>
        <p:style>
          <a:lnRef idx="1">
            <a:schemeClr val="dk1"/>
          </a:lnRef>
          <a:fillRef idx="0">
            <a:schemeClr val="dk1"/>
          </a:fillRef>
          <a:effectRef idx="0">
            <a:schemeClr val="dk1"/>
          </a:effectRef>
          <a:fontRef idx="minor">
            <a:schemeClr val="tx1"/>
          </a:fontRef>
        </p:style>
      </p:cxnSp>
      <p:pic>
        <p:nvPicPr>
          <p:cNvPr id="3" name="図 2">
            <a:extLst>
              <a:ext uri="{FF2B5EF4-FFF2-40B4-BE49-F238E27FC236}">
                <a16:creationId xmlns:a16="http://schemas.microsoft.com/office/drawing/2014/main" id="{6F55463B-0C55-1BEB-BCF5-121B6F7CED40}"/>
              </a:ext>
            </a:extLst>
          </p:cNvPr>
          <p:cNvPicPr>
            <a:picLocks noChangeAspect="1"/>
          </p:cNvPicPr>
          <p:nvPr/>
        </p:nvPicPr>
        <p:blipFill>
          <a:blip r:embed="rId4"/>
          <a:stretch>
            <a:fillRect/>
          </a:stretch>
        </p:blipFill>
        <p:spPr>
          <a:xfrm>
            <a:off x="5852462" y="7427223"/>
            <a:ext cx="3852345" cy="2266814"/>
          </a:xfrm>
          <a:prstGeom prst="rect">
            <a:avLst/>
          </a:prstGeom>
        </p:spPr>
      </p:pic>
    </p:spTree>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lnDef>
      <a:spPr/>
      <a:bodyPr/>
      <a:lstStyle/>
      <a:style>
        <a:lnRef idx="1">
          <a:schemeClr val="dk1"/>
        </a:lnRef>
        <a:fillRef idx="0">
          <a:schemeClr val="dk1"/>
        </a:fillRef>
        <a:effectRef idx="0">
          <a:schemeClr val="dk1"/>
        </a:effectRef>
        <a:fontRef idx="minor">
          <a:schemeClr val="tx1"/>
        </a:fontRef>
      </a:style>
    </a:lnDef>
  </a:objectDefaults>
  <a:extraClrScheme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